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BA21-1AC1-49D0-8042-2AD4E1044723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B73DDB3-A37A-4E4F-B3D9-84B09F4B9D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BA21-1AC1-49D0-8042-2AD4E1044723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DDB3-A37A-4E4F-B3D9-84B09F4B9D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BA21-1AC1-49D0-8042-2AD4E1044723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DDB3-A37A-4E4F-B3D9-84B09F4B9D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BA21-1AC1-49D0-8042-2AD4E1044723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B73DDB3-A37A-4E4F-B3D9-84B09F4B9D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BA21-1AC1-49D0-8042-2AD4E1044723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DDB3-A37A-4E4F-B3D9-84B09F4B9D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BA21-1AC1-49D0-8042-2AD4E1044723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DDB3-A37A-4E4F-B3D9-84B09F4B9D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BA21-1AC1-49D0-8042-2AD4E1044723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B73DDB3-A37A-4E4F-B3D9-84B09F4B9D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BA21-1AC1-49D0-8042-2AD4E1044723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DDB3-A37A-4E4F-B3D9-84B09F4B9D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BA21-1AC1-49D0-8042-2AD4E1044723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DDB3-A37A-4E4F-B3D9-84B09F4B9D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BA21-1AC1-49D0-8042-2AD4E1044723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DDB3-A37A-4E4F-B3D9-84B09F4B9D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8BA21-1AC1-49D0-8042-2AD4E1044723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73DDB3-A37A-4E4F-B3D9-84B09F4B9D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0A8BA21-1AC1-49D0-8042-2AD4E1044723}" type="datetimeFigureOut">
              <a:rPr lang="en-US" smtClean="0"/>
              <a:pPr/>
              <a:t>9/6/2012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B73DDB3-A37A-4E4F-B3D9-84B09F4B9DE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foss4g-na.org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3.jpe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gif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Relationship Id="rId9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foss4g-na.org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28800"/>
            <a:ext cx="8229600" cy="1470025"/>
          </a:xfrm>
        </p:spPr>
        <p:txBody>
          <a:bodyPr/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FOSS4G – North American Conference 2013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5" name="Picture 2" descr="C:\Users\Mike\Documents\Insync\blaine@flatrockgeo.com\Committees\MnGEO\top_banner_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454" t="18681" r="67665" b="41758"/>
          <a:stretch/>
        </p:blipFill>
        <p:spPr bwMode="auto">
          <a:xfrm>
            <a:off x="3657600" y="381000"/>
            <a:ext cx="1295400" cy="9346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828800" y="3787914"/>
            <a:ext cx="5715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hlinkClick r:id="rId3"/>
              </a:rPr>
              <a:t>http://foss4g-na.org</a:t>
            </a:r>
            <a:endParaRPr lang="en-US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33139" y="5638800"/>
            <a:ext cx="390126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b="1" dirty="0" smtClean="0"/>
              <a:t>Blaine Hackett, Flat Rock </a:t>
            </a:r>
            <a:r>
              <a:rPr lang="en-US" b="1" dirty="0" err="1" smtClean="0"/>
              <a:t>Geographics</a:t>
            </a:r>
            <a:endParaRPr lang="en-US" b="1" dirty="0" smtClean="0"/>
          </a:p>
          <a:p>
            <a:pPr algn="r"/>
            <a:r>
              <a:rPr lang="en-US" sz="1400" dirty="0" smtClean="0"/>
              <a:t>Minnesota Statewide Geospatial Advisory Council</a:t>
            </a:r>
          </a:p>
          <a:p>
            <a:pPr algn="r"/>
            <a:r>
              <a:rPr lang="en-US" sz="1400" dirty="0" smtClean="0"/>
              <a:t>September 5, 2012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xmlns="" val="93446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28801"/>
            <a:ext cx="82296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What does FOss4g stand for?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3254375"/>
            <a:ext cx="8229600" cy="147002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Free and Open source software for geospatial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6" name="Picture 2" descr="C:\Users\Mike\Documents\Insync\blaine@flatrockgeo.com\Committees\MnGEO\top_banner_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454" t="18681" r="67665" b="41758"/>
          <a:stretch/>
        </p:blipFill>
        <p:spPr bwMode="auto">
          <a:xfrm>
            <a:off x="3657600" y="381000"/>
            <a:ext cx="1295400" cy="9346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381452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28800"/>
            <a:ext cx="8229600" cy="114299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What is open source technology?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3400" y="3254375"/>
            <a:ext cx="8229600" cy="1622425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20000"/>
              </a:lnSpc>
            </a:pPr>
            <a:r>
              <a:rPr lang="en-US" sz="28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A methodology that promotes </a:t>
            </a:r>
            <a:r>
              <a:rPr lang="en-US" sz="2800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free redistribution and access to an end product's design and implementation </a:t>
            </a:r>
            <a:r>
              <a:rPr lang="en-US" sz="28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details.</a:t>
            </a:r>
            <a:endParaRPr lang="en-US" sz="28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533400" y="5486400"/>
            <a:ext cx="8229600" cy="1142999"/>
          </a:xfrm>
          <a:prstGeom prst="rect">
            <a:avLst/>
          </a:prstGeom>
        </p:spPr>
        <p:txBody>
          <a:bodyPr vert="horz" anchor="t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Sharing!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7" name="Picture 2" descr="C:\Users\Mike\Documents\Insync\blaine@flatrockgeo.com\Committees\MnGEO\top_banner_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454" t="18681" r="67665" b="41758"/>
          <a:stretch/>
        </p:blipFill>
        <p:spPr bwMode="auto">
          <a:xfrm>
            <a:off x="3657600" y="381000"/>
            <a:ext cx="1295400" cy="9346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48373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28801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Open source software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3" name="Picture 2" descr="C:\Users\Mike\Documents\Insync\blaine@flatrockgeo.com\Committees\MnGEO\100px-Android_robot.svg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43800" y="5410200"/>
            <a:ext cx="952500" cy="1114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Mike\Documents\Insync\blaine@flatrockgeo.com\Committees\MnGEO\100px-Mozilla_Firefox_3.5_logo_256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2514600"/>
            <a:ext cx="952500" cy="952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Mike\Documents\Insync\blaine@flatrockgeo.com\Committees\MnGEO\160px-ASF-logo.svg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0" y="5867400"/>
            <a:ext cx="1524000" cy="457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Mike\Documents\Insync\blaine@flatrockgeo.com\Committees\MnGEO\170px-Tux.svg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8400" y="5486400"/>
            <a:ext cx="1036320" cy="1219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Mike\Documents\Insync\blaine@flatrockgeo.com\Committees\MnGEO\200px-Python_logo.svg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41888" y="2673350"/>
            <a:ext cx="1905000" cy="5619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C:\Users\Mike\Documents\Insync\blaine@flatrockgeo.com\Committees\MnGEO\220px-PHP-logo.svg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429000"/>
            <a:ext cx="2095501" cy="1114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C:\Users\Mike\Documents\Insync\blaine@flatrockgeo.com\Committees\MnGEO\250px-2012_to_Present_Apache_OpenOffice_Project_Logo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3810000"/>
            <a:ext cx="2057400" cy="685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3" name="Picture 9" descr="C:\Users\Mike\Documents\Insync\blaine@flatrockgeo.com\Committees\MnGEO\250px-WordPress_logo.svg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" y="5715000"/>
            <a:ext cx="2381250" cy="5429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Mike\Documents\Insync\blaine@flatrockgeo.com\Committees\MnGEO\Programming-republic-of-perl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43800" y="2895600"/>
            <a:ext cx="923925" cy="9239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Mike\Documents\Insync\blaine@flatrockgeo.com\Committees\MnGEO\top_banner_1.jpg"/>
          <p:cNvPicPr>
            <a:picLocks noChangeAspect="1" noChangeArrowheads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454" t="18681" r="67665" b="41758"/>
          <a:stretch/>
        </p:blipFill>
        <p:spPr bwMode="auto">
          <a:xfrm>
            <a:off x="3657600" y="381000"/>
            <a:ext cx="1295400" cy="9346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48146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828800"/>
            <a:ext cx="82296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Open source </a:t>
            </a:r>
            <a:r>
              <a:rPr lang="en-US" sz="4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geospatial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software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2050" name="Picture 2" descr="C:\Users\Mike\Documents\Insync\blaine@flatrockgeo.com\Committees\MnGEO\MapServer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1001" y="3276600"/>
            <a:ext cx="2133600" cy="5659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Mike\Documents\Insync\blaine@flatrockgeo.com\Committees\MnGEO\GeoNetwork_opensource_logo_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715000"/>
            <a:ext cx="2381250" cy="6381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Mike\Documents\Insync\blaine@flatrockgeo.com\Committees\MnGEO\GMlogo_201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8200" y="4114800"/>
            <a:ext cx="2216392" cy="5762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5" name="Picture 7" descr="C:\Users\Mike\Documents\Insync\blaine@flatrockgeo.com\Committees\MnGEO\OpenLayers.trac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657600"/>
            <a:ext cx="803275" cy="7213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:\Users\Mike\Documents\Insync\blaine@flatrockgeo.com\Committees\MnGEO\grasslogo_vector_small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352800"/>
            <a:ext cx="1047750" cy="117157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7" name="Picture 9" descr="C:\Users\Mike\Documents\Insync\blaine@flatrockgeo.com\Committees\MnGEO\qgis-icon-60x60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038600"/>
            <a:ext cx="1219200" cy="12192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C:\Users\Mike\Documents\Insync\blaine@flatrockgeo.com\Committees\MnGEO\stock_elephant_060.gi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53000" y="5410200"/>
            <a:ext cx="762000" cy="11298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C:\Users\Mike\Documents\Insync\blaine@flatrockgeo.com\Committees\MnGEO\top_banner_1.jp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454" t="18681" r="67665" b="41758"/>
          <a:stretch/>
        </p:blipFill>
        <p:spPr bwMode="auto">
          <a:xfrm>
            <a:off x="3657600" y="381000"/>
            <a:ext cx="1295400" cy="9346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148146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838200" y="4419600"/>
            <a:ext cx="7543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The Open Source Geospatial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Foundation (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OSGeo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)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was created to support the collaborative development of open source geospatial software, and promote its widespread use.</a:t>
            </a:r>
          </a:p>
        </p:txBody>
      </p:sp>
      <p:pic>
        <p:nvPicPr>
          <p:cNvPr id="6" name="Picture 3" descr="C:\Users\Mike\Documents\Insync\blaine@flatrockgeo.com\Committees\MnGEO\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447800"/>
            <a:ext cx="5117144" cy="2286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Mike\Documents\Insync\blaine@flatrockgeo.com\Committees\MnGEO\top_banner_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454" t="18681" r="67665" b="41758"/>
          <a:stretch/>
        </p:blipFill>
        <p:spPr bwMode="auto">
          <a:xfrm>
            <a:off x="3657600" y="381000"/>
            <a:ext cx="1295400" cy="9346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57414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ike\Documents\Insync\blaine@flatrockgeo.com\Committees\MnGEO\top_banner_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454" t="18681" r="67665" b="41758"/>
          <a:stretch/>
        </p:blipFill>
        <p:spPr bwMode="auto">
          <a:xfrm>
            <a:off x="3657600" y="381000"/>
            <a:ext cx="1295400" cy="934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1600200"/>
            <a:ext cx="8229600" cy="1470025"/>
          </a:xfrm>
        </p:spPr>
        <p:txBody>
          <a:bodyPr/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FOSS4G Conference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history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62827732"/>
              </p:ext>
            </p:extLst>
          </p:nvPr>
        </p:nvGraphicFramePr>
        <p:xfrm>
          <a:off x="1295400" y="2895600"/>
          <a:ext cx="6629400" cy="3834765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743200"/>
                <a:gridCol w="2514600"/>
                <a:gridCol w="1371600"/>
              </a:tblGrid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FOSS4G 2011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Denver, USA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914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FOSS4G 2010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Barcelona, Spain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869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FOSS4G 2009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Sydney, Australia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436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FOSS4G 2008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Cape Town, South Africa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550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FOSS4G 2007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Victoria, Canada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721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FOSS4G 2006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Lausanne,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Switzland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560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2005 OSG conference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Minneapolis, MN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350</a:t>
                      </a: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OSGIS 2004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Ottawa, Canada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200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2003 </a:t>
                      </a:r>
                      <a:r>
                        <a:rPr lang="en-US" sz="16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Mapserver</a:t>
                      </a:r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 Users Meeting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St Paul, MN, United States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/>
                        </a:rPr>
                        <a:t>125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501129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ike\Documents\Insync\blaine@flatrockgeo.com\Committees\MnGEO\top_banner_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454" t="18681" r="67665" b="41758"/>
          <a:stretch/>
        </p:blipFill>
        <p:spPr bwMode="auto">
          <a:xfrm>
            <a:off x="3657600" y="381000"/>
            <a:ext cx="1295400" cy="934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1524000"/>
            <a:ext cx="8229600" cy="1470025"/>
          </a:xfrm>
        </p:spPr>
        <p:txBody>
          <a:bodyPr/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FOSS4G – NA Conference 2013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838200" y="2977193"/>
            <a:ext cx="2209800" cy="506412"/>
          </a:xfrm>
          <a:prstGeom prst="rect">
            <a:avLst/>
          </a:prstGeom>
        </p:spPr>
        <p:txBody>
          <a:bodyPr vert="horz" anchor="t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When –   </a:t>
            </a:r>
          </a:p>
        </p:txBody>
      </p:sp>
      <p:sp>
        <p:nvSpPr>
          <p:cNvPr id="5" name="Rectangle 4"/>
          <p:cNvSpPr/>
          <p:nvPr/>
        </p:nvSpPr>
        <p:spPr>
          <a:xfrm>
            <a:off x="2819400" y="5581471"/>
            <a:ext cx="5943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~ 600 Geospatial and Software 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P</a:t>
            </a:r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rofessionals AND Vendors from North </a:t>
            </a: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America</a:t>
            </a:r>
          </a:p>
        </p:txBody>
      </p:sp>
      <p:sp>
        <p:nvSpPr>
          <p:cNvPr id="6" name="Rectangle 5"/>
          <p:cNvSpPr/>
          <p:nvPr/>
        </p:nvSpPr>
        <p:spPr>
          <a:xfrm>
            <a:off x="838200" y="3733800"/>
            <a:ext cx="2514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cap="all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Where</a:t>
            </a:r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–</a:t>
            </a:r>
            <a:r>
              <a:rPr lang="en-US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2819400" y="2895600"/>
            <a:ext cx="30155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May 22</a:t>
            </a:r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, 23, 24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819400" y="3581400"/>
            <a:ext cx="4953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Marriott </a:t>
            </a:r>
            <a:r>
              <a:rPr lang="en-US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City Center, </a:t>
            </a:r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Minneapolis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8200" y="5877580"/>
            <a:ext cx="2514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cap="all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Who </a:t>
            </a:r>
            <a:r>
              <a:rPr lang="en-US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–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38200" y="4658380"/>
            <a:ext cx="1752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cap="all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What </a:t>
            </a:r>
            <a:r>
              <a:rPr lang="en-US" sz="28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–</a:t>
            </a:r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819400" y="4572000"/>
            <a:ext cx="5943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Workshops, Sessions, Social Events</a:t>
            </a:r>
            <a:endParaRPr lang="en-US" sz="2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4909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5" grpId="0"/>
      <p:bldP spid="6" grpId="0"/>
      <p:bldP spid="10" grpId="0"/>
      <p:bldP spid="11" grpId="0"/>
      <p:bldP spid="13" grpId="0"/>
      <p:bldP spid="12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ike\Documents\Insync\blaine@flatrockgeo.com\Committees\MnGEO\top_banner_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454" t="18681" r="67665" b="41758"/>
          <a:stretch/>
        </p:blipFill>
        <p:spPr bwMode="auto">
          <a:xfrm>
            <a:off x="3657600" y="381000"/>
            <a:ext cx="1295400" cy="9346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1524000"/>
            <a:ext cx="8229600" cy="1470025"/>
          </a:xfrm>
        </p:spPr>
        <p:txBody>
          <a:bodyPr/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FOSS4G – NA Conference 2013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2590800" y="2819400"/>
            <a:ext cx="4267200" cy="506412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How can I help?</a:t>
            </a: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2667000" y="3429000"/>
            <a:ext cx="5181600" cy="1828800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-Sponsorship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-volunteer</a:t>
            </a:r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-tell people</a:t>
            </a: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914400" y="5943600"/>
            <a:ext cx="7924800" cy="838200"/>
          </a:xfrm>
          <a:prstGeom prst="rect">
            <a:avLst/>
          </a:prstGeom>
        </p:spPr>
        <p:txBody>
          <a:bodyPr vert="horz" anchor="t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kern="1200" cap="all" baseline="0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blaine@flatrockgeo.com</a:t>
            </a:r>
            <a:endParaRPr lang="en-US" cap="non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0" y="5257800"/>
            <a:ext cx="5715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hlinkClick r:id="rId3"/>
              </a:rPr>
              <a:t>http://foss4g-na.org</a:t>
            </a:r>
            <a:endParaRPr lang="en-US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69468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278</TotalTime>
  <Words>223</Words>
  <Application>Microsoft Office PowerPoint</Application>
  <PresentationFormat>On-screen Show (4:3)</PresentationFormat>
  <Paragraphs>57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Trek</vt:lpstr>
      <vt:lpstr>FOSS4G – North American Conference 2013</vt:lpstr>
      <vt:lpstr>What does FOss4g stand for?</vt:lpstr>
      <vt:lpstr>What is open source technology?</vt:lpstr>
      <vt:lpstr>Open source software</vt:lpstr>
      <vt:lpstr>Open source geospatial software </vt:lpstr>
      <vt:lpstr>Slide 6</vt:lpstr>
      <vt:lpstr>FOSS4G Conference history</vt:lpstr>
      <vt:lpstr>FOSS4G – NA Conference 2013</vt:lpstr>
      <vt:lpstr>FOSS4G – NA Conference 2013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</dc:creator>
  <cp:lastModifiedBy>Nancy Rader</cp:lastModifiedBy>
  <cp:revision>30</cp:revision>
  <dcterms:created xsi:type="dcterms:W3CDTF">2012-09-04T19:09:15Z</dcterms:created>
  <dcterms:modified xsi:type="dcterms:W3CDTF">2012-09-06T14:08:44Z</dcterms:modified>
</cp:coreProperties>
</file>