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customXml/itemProps5.xml" ContentType="application/vnd.openxmlformats-officedocument.customXmlProperties+xml"/>
  <Override PartName="/customXml/itemProps6.xml" ContentType="application/vnd.openxmlformats-officedocument.customXmlProperties+xml"/>
  <Override PartName="/customXml/itemProps7.xml" ContentType="application/vnd.openxmlformats-officedocument.customXmlProperties+xml"/>
  <Override PartName="/customXml/itemProps8.xml" ContentType="application/vnd.openxmlformats-officedocument.customXmlProperties+xml"/>
  <Override PartName="/customXml/itemProps9.xml" ContentType="application/vnd.openxmlformats-officedocument.customXmlProperties+xml"/>
  <Override PartName="/customXml/itemProps10.xml" ContentType="application/vnd.openxmlformats-officedocument.customXmlProperties+xml"/>
  <Override PartName="/customXml/itemProps11.xml" ContentType="application/vnd.openxmlformats-officedocument.customXmlProperties+xml"/>
  <Override PartName="/customXml/itemProps12.xml" ContentType="application/vnd.openxmlformats-officedocument.customXmlProperties+xml"/>
  <Override PartName="/customXml/itemProps13.xml" ContentType="application/vnd.openxmlformats-officedocument.customXmlProperties+xml"/>
  <Override PartName="/customXml/itemProps14.xml" ContentType="application/vnd.openxmlformats-officedocument.customXmlProperties+xml"/>
  <Override PartName="/customXml/itemProps15.xml" ContentType="application/vnd.openxmlformats-officedocument.customXmlProperties+xml"/>
  <Override PartName="/customXml/itemProps16.xml" ContentType="application/vnd.openxmlformats-officedocument.customXmlProperties+xml"/>
  <Override PartName="/customXml/itemProps17.xml" ContentType="application/vnd.openxmlformats-officedocument.customXmlProperties+xml"/>
  <Override PartName="/customXml/itemProps18.xml" ContentType="application/vnd.openxmlformats-officedocument.customXmlProperties+xml"/>
  <Override PartName="/customXml/itemProps19.xml" ContentType="application/vnd.openxmlformats-officedocument.customXmlProperties+xml"/>
  <Override PartName="/customXml/itemProps20.xml" ContentType="application/vnd.openxmlformats-officedocument.customXmlProperties+xml"/>
  <Override PartName="/customXml/itemProps21.xml" ContentType="application/vnd.openxmlformats-officedocument.customXmlProperties+xml"/>
  <Override PartName="/customXml/itemProps22.xml" ContentType="application/vnd.openxmlformats-officedocument.customXmlProperties+xml"/>
  <Override PartName="/customXml/itemProps23.xml" ContentType="application/vnd.openxmlformats-officedocument.customXmlProperties+xml"/>
  <Override PartName="/customXml/itemProps24.xml" ContentType="application/vnd.openxmlformats-officedocument.customXmlProperties+xml"/>
  <Override PartName="/customXml/itemProps25.xml" ContentType="application/vnd.openxmlformats-officedocument.customXmlProperties+xml"/>
  <Override PartName="/customXml/itemProps26.xml" ContentType="application/vnd.openxmlformats-officedocument.customXmlProperties+xml"/>
  <Override PartName="/customXml/itemProps27.xml" ContentType="application/vnd.openxmlformats-officedocument.customXmlProperties+xml"/>
  <Override PartName="/customXml/itemProps28.xml" ContentType="application/vnd.openxmlformats-officedocument.customXmlProperties+xml"/>
  <Override PartName="/customXml/itemProps29.xml" ContentType="application/vnd.openxmlformats-officedocument.customXmlProperties+xml"/>
  <Override PartName="/customXml/itemProps30.xml" ContentType="application/vnd.openxmlformats-officedocument.customXmlProperties+xml"/>
  <Override PartName="/customXml/itemProps31.xml" ContentType="application/vnd.openxmlformats-officedocument.customXmlProperties+xml"/>
  <Override PartName="/customXml/itemProps32.xml" ContentType="application/vnd.openxmlformats-officedocument.customXmlProperties+xml"/>
  <Override PartName="/customXml/itemProps33.xml" ContentType="application/vnd.openxmlformats-officedocument.customXmlProperties+xml"/>
  <Override PartName="/customXml/itemProps34.xml" ContentType="application/vnd.openxmlformats-officedocument.customXmlProperties+xml"/>
  <Override PartName="/customXml/itemProps35.xml" ContentType="application/vnd.openxmlformats-officedocument.customXmlProperties+xml"/>
  <Override PartName="/customXml/itemProps36.xml" ContentType="application/vnd.openxmlformats-officedocument.customXmlProperties+xml"/>
  <Override PartName="/customXml/itemProps37.xml" ContentType="application/vnd.openxmlformats-officedocument.customXmlProperties+xml"/>
  <Override PartName="/customXml/itemProps38.xml" ContentType="application/vnd.openxmlformats-officedocument.customXmlProperties+xml"/>
  <Override PartName="/customXml/itemProps39.xml" ContentType="application/vnd.openxmlformats-officedocument.customXmlProperties+xml"/>
  <Override PartName="/customXml/itemProps40.xml" ContentType="application/vnd.openxmlformats-officedocument.customXmlProperties+xml"/>
  <Override PartName="/customXml/itemProps41.xml" ContentType="application/vnd.openxmlformats-officedocument.customXmlProperties+xml"/>
  <Override PartName="/customXml/itemProps42.xml" ContentType="application/vnd.openxmlformats-officedocument.customXmlProperties+xml"/>
  <Override PartName="/customXml/itemProps43.xml" ContentType="application/vnd.openxmlformats-officedocument.customXmlProperties+xml"/>
  <Override PartName="/customXml/itemProps44.xml" ContentType="application/vnd.openxmlformats-officedocument.customXmlProperties+xml"/>
  <Override PartName="/customXml/itemProps45.xml" ContentType="application/vnd.openxmlformats-officedocument.customXmlProperties+xml"/>
  <Override PartName="/customXml/itemProps46.xml" ContentType="application/vnd.openxmlformats-officedocument.customXmlProperties+xml"/>
  <Override PartName="/customXml/itemProps47.xml" ContentType="application/vnd.openxmlformats-officedocument.customXmlProperties+xml"/>
  <Override PartName="/customXml/itemProps48.xml" ContentType="application/vnd.openxmlformats-officedocument.customXmlProperties+xml"/>
  <Override PartName="/customXml/itemProps49.xml" ContentType="application/vnd.openxmlformats-officedocument.customXmlProperties+xml"/>
  <Override PartName="/customXml/itemProps50.xml" ContentType="application/vnd.openxmlformats-officedocument.customXmlProperties+xml"/>
  <Override PartName="/customXml/itemProps51.xml" ContentType="application/vnd.openxmlformats-officedocument.customXmlProperties+xml"/>
  <Override PartName="/customXml/itemProps52.xml" ContentType="application/vnd.openxmlformats-officedocument.customXmlProperties+xml"/>
  <Override PartName="/customXml/itemProps53.xml" ContentType="application/vnd.openxmlformats-officedocument.customXmlProperties+xml"/>
  <Override PartName="/customXml/itemProps54.xml" ContentType="application/vnd.openxmlformats-officedocument.customXmlProperties+xml"/>
  <Override PartName="/customXml/itemProps55.xml" ContentType="application/vnd.openxmlformats-officedocument.customXmlProperties+xml"/>
  <Override PartName="/customXml/itemProps56.xml" ContentType="application/vnd.openxmlformats-officedocument.customXmlProperties+xml"/>
  <Override PartName="/customXml/itemProps57.xml" ContentType="application/vnd.openxmlformats-officedocument.customXmlProperties+xml"/>
  <Override PartName="/customXml/itemProps58.xml" ContentType="application/vnd.openxmlformats-officedocument.customXmlProperties+xml"/>
  <Override PartName="/customXml/itemProps59.xml" ContentType="application/vnd.openxmlformats-officedocument.customXmlProperties+xml"/>
  <Override PartName="/customXml/itemProps60.xml" ContentType="application/vnd.openxmlformats-officedocument.customXmlProperties+xml"/>
  <Override PartName="/customXml/itemProps61.xml" ContentType="application/vnd.openxmlformats-officedocument.customXmlProperties+xml"/>
  <Override PartName="/customXml/itemProps62.xml" ContentType="application/vnd.openxmlformats-officedocument.customXmlProperties+xml"/>
  <Override PartName="/customXml/itemProps63.xml" ContentType="application/vnd.openxmlformats-officedocument.customXmlProperties+xml"/>
  <Override PartName="/customXml/itemProps64.xml" ContentType="application/vnd.openxmlformats-officedocument.customXmlProperties+xml"/>
  <Override PartName="/customXml/itemProps65.xml" ContentType="application/vnd.openxmlformats-officedocument.customXmlProperties+xml"/>
  <Override PartName="/customXml/itemProps66.xml" ContentType="application/vnd.openxmlformats-officedocument.customXmlProperties+xml"/>
  <Override PartName="/customXml/itemProps67.xml" ContentType="application/vnd.openxmlformats-officedocument.customXmlProperties+xml"/>
  <Override PartName="/customXml/itemProps68.xml" ContentType="application/vnd.openxmlformats-officedocument.customXmlProperties+xml"/>
  <Override PartName="/customXml/itemProps69.xml" ContentType="application/vnd.openxmlformats-officedocument.customXmlProperties+xml"/>
  <Override PartName="/customXml/itemProps70.xml" ContentType="application/vnd.openxmlformats-officedocument.customXmlProperties+xml"/>
  <Override PartName="/customXml/itemProps71.xml" ContentType="application/vnd.openxmlformats-officedocument.customXmlProperties+xml"/>
  <Override PartName="/customXml/itemProps72.xml" ContentType="application/vnd.openxmlformats-officedocument.customXmlProperties+xml"/>
  <Override PartName="/customXml/itemProps73.xml" ContentType="application/vnd.openxmlformats-officedocument.customXmlProperties+xml"/>
  <Override PartName="/customXml/itemProps74.xml" ContentType="application/vnd.openxmlformats-officedocument.customXmlProperties+xml"/>
  <Override PartName="/customXml/itemProps75.xml" ContentType="application/vnd.openxmlformats-officedocument.customXmlProperties+xml"/>
  <Override PartName="/customXml/itemProps76.xml" ContentType="application/vnd.openxmlformats-officedocument.customXmlProperties+xml"/>
  <Override PartName="/customXml/itemProps77.xml" ContentType="application/vnd.openxmlformats-officedocument.customXmlProperties+xml"/>
  <Override PartName="/customXml/itemProps78.xml" ContentType="application/vnd.openxmlformats-officedocument.customXmlProperties+xml"/>
  <Override PartName="/customXml/itemProps79.xml" ContentType="application/vnd.openxmlformats-officedocument.customXmlProperties+xml"/>
  <Override PartName="/customXml/itemProps80.xml" ContentType="application/vnd.openxmlformats-officedocument.customXmlProperties+xml"/>
  <Override PartName="/customXml/itemProps81.xml" ContentType="application/vnd.openxmlformats-officedocument.customXmlProperties+xml"/>
  <Override PartName="/customXml/itemProps82.xml" ContentType="application/vnd.openxmlformats-officedocument.customXmlProperties+xml"/>
  <Override PartName="/customXml/itemProps83.xml" ContentType="application/vnd.openxmlformats-officedocument.customXmlProperties+xml"/>
  <Override PartName="/customXml/itemProps84.xml" ContentType="application/vnd.openxmlformats-officedocument.customXmlProperties+xml"/>
  <Override PartName="/customXml/itemProps85.xml" ContentType="application/vnd.openxmlformats-officedocument.customXmlProperties+xml"/>
  <Override PartName="/customXml/itemProps86.xml" ContentType="application/vnd.openxmlformats-officedocument.customXmlProperties+xml"/>
  <Override PartName="/customXml/itemProps87.xml" ContentType="application/vnd.openxmlformats-officedocument.customXmlProperties+xml"/>
  <Override PartName="/customXml/itemProps88.xml" ContentType="application/vnd.openxmlformats-officedocument.customXmlProperties+xml"/>
  <Override PartName="/customXml/itemProps89.xml" ContentType="application/vnd.openxmlformats-officedocument.customXmlProperties+xml"/>
  <Override PartName="/customXml/itemProps90.xml" ContentType="application/vnd.openxmlformats-officedocument.customXmlProperties+xml"/>
  <Override PartName="/customXml/itemProps91.xml" ContentType="application/vnd.openxmlformats-officedocument.customXmlProperties+xml"/>
  <Override PartName="/customXml/itemProps92.xml" ContentType="application/vnd.openxmlformats-officedocument.customXmlProperties+xml"/>
  <Override PartName="/customXml/itemProps93.xml" ContentType="application/vnd.openxmlformats-officedocument.customXmlProperties+xml"/>
  <Override PartName="/customXml/itemProps94.xml" ContentType="application/vnd.openxmlformats-officedocument.customXmlProperties+xml"/>
  <Override PartName="/customXml/itemProps95.xml" ContentType="application/vnd.openxmlformats-officedocument.customXmlProperties+xml"/>
  <Override PartName="/customXml/itemProps96.xml" ContentType="application/vnd.openxmlformats-officedocument.customXmlProperties+xml"/>
  <Override PartName="/customXml/itemProps97.xml" ContentType="application/vnd.openxmlformats-officedocument.customXmlProperties+xml"/>
  <Override PartName="/customXml/itemProps98.xml" ContentType="application/vnd.openxmlformats-officedocument.customXmlProperties+xml"/>
  <Override PartName="/customXml/itemProps99.xml" ContentType="application/vnd.openxmlformats-officedocument.customXmlProperties+xml"/>
  <Override PartName="/customXml/itemProps100.xml" ContentType="application/vnd.openxmlformats-officedocument.customXmlProperties+xml"/>
  <Override PartName="/customXml/itemProps101.xml" ContentType="application/vnd.openxmlformats-officedocument.customXmlProperties+xml"/>
  <Override PartName="/customXml/itemProps102.xml" ContentType="application/vnd.openxmlformats-officedocument.customXmlProperties+xml"/>
  <Override PartName="/customXml/itemProps103.xml" ContentType="application/vnd.openxmlformats-officedocument.customXmlProperties+xml"/>
  <Override PartName="/customXml/itemProps104.xml" ContentType="application/vnd.openxmlformats-officedocument.customXmlProperties+xml"/>
  <Override PartName="/customXml/itemProps105.xml" ContentType="application/vnd.openxmlformats-officedocument.customXmlProperties+xml"/>
  <Override PartName="/customXml/itemProps106.xml" ContentType="application/vnd.openxmlformats-officedocument.customXmlProperties+xml"/>
  <Override PartName="/customXml/itemProps107.xml" ContentType="application/vnd.openxmlformats-officedocument.customXmlProperties+xml"/>
  <Override PartName="/customXml/itemProps108.xml" ContentType="application/vnd.openxmlformats-officedocument.customXmlProperties+xml"/>
  <Override PartName="/customXml/itemProps109.xml" ContentType="application/vnd.openxmlformats-officedocument.customXmlProperties+xml"/>
  <Override PartName="/customXml/itemProps110.xml" ContentType="application/vnd.openxmlformats-officedocument.customXmlProperties+xml"/>
  <Override PartName="/customXml/itemProps111.xml" ContentType="application/vnd.openxmlformats-officedocument.customXmlProperties+xml"/>
  <Override PartName="/customXml/itemProps112.xml" ContentType="application/vnd.openxmlformats-officedocument.customXmlProperties+xml"/>
  <Override PartName="/customXml/itemProps113.xml" ContentType="application/vnd.openxmlformats-officedocument.customXmlProperties+xml"/>
  <Override PartName="/customXml/itemProps114.xml" ContentType="application/vnd.openxmlformats-officedocument.customXmlProperties+xml"/>
  <Override PartName="/customXml/itemProps115.xml" ContentType="application/vnd.openxmlformats-officedocument.customXmlProperties+xml"/>
  <Override PartName="/customXml/itemProps116.xml" ContentType="application/vnd.openxmlformats-officedocument.customXmlProperties+xml"/>
  <Override PartName="/customXml/itemProps117.xml" ContentType="application/vnd.openxmlformats-officedocument.customXmlProperties+xml"/>
  <Override PartName="/customXml/itemProps118.xml" ContentType="application/vnd.openxmlformats-officedocument.customXmlProperties+xml"/>
  <Override PartName="/customXml/itemProps119.xml" ContentType="application/vnd.openxmlformats-officedocument.customXmlProperties+xml"/>
  <Override PartName="/customXml/itemProps120.xml" ContentType="application/vnd.openxmlformats-officedocument.customXmlProperties+xml"/>
  <Override PartName="/customXml/itemProps121.xml" ContentType="application/vnd.openxmlformats-officedocument.customXmlProperties+xml"/>
  <Override PartName="/customXml/itemProps122.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Masters/slideMaster1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3.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4.xml" ContentType="application/vnd.openxmlformats-officedocument.theme+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5.xml" ContentType="application/vnd.openxmlformats-officedocument.theme+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theme/theme6.xml" ContentType="application/vnd.openxmlformats-officedocument.theme+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7.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theme/theme8.xml" ContentType="application/vnd.openxmlformats-officedocument.theme+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9.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theme/theme10.xml" ContentType="application/vnd.openxmlformats-officedocument.theme+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theme/theme11.xml" ContentType="application/vnd.openxmlformats-officedocument.theme+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theme/theme12.xml" ContentType="application/vnd.openxmlformats-officedocument.theme+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theme/theme13.xml" ContentType="application/vnd.openxmlformats-officedocument.theme+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theme/theme14.xml" ContentType="application/vnd.openxmlformats-officedocument.theme+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theme/theme15.xml" ContentType="application/vnd.openxmlformats-officedocument.theme+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theme/theme16.xml" ContentType="application/vnd.openxmlformats-officedocument.theme+xml"/>
  <Override PartName="/ppt/theme/theme17.xml" ContentType="application/vnd.openxmlformats-officedocument.theme+xml"/>
  <Override PartName="/ppt/theme/theme18.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23"/>
    <p:sldMasterId id="2147483822" r:id="rId124"/>
    <p:sldMasterId id="2147483809" r:id="rId125"/>
    <p:sldMasterId id="2147483769" r:id="rId126"/>
    <p:sldMasterId id="2147483847" r:id="rId127"/>
    <p:sldMasterId id="2147483853" r:id="rId128"/>
    <p:sldMasterId id="2147483888" r:id="rId129"/>
    <p:sldMasterId id="2147483900" r:id="rId130"/>
    <p:sldMasterId id="2147483915" r:id="rId131"/>
    <p:sldMasterId id="2147483946" r:id="rId132"/>
    <p:sldMasterId id="2147483951" r:id="rId133"/>
    <p:sldMasterId id="2147483958" r:id="rId134"/>
    <p:sldMasterId id="2147483970" r:id="rId135"/>
    <p:sldMasterId id="2147483991" r:id="rId136"/>
    <p:sldMasterId id="2147483999" r:id="rId137"/>
    <p:sldMasterId id="2147484006" r:id="rId138"/>
  </p:sldMasterIdLst>
  <p:notesMasterIdLst>
    <p:notesMasterId r:id="rId196"/>
  </p:notesMasterIdLst>
  <p:handoutMasterIdLst>
    <p:handoutMasterId r:id="rId197"/>
  </p:handoutMasterIdLst>
  <p:sldIdLst>
    <p:sldId id="452" r:id="rId139"/>
    <p:sldId id="454" r:id="rId140"/>
    <p:sldId id="482" r:id="rId141"/>
    <p:sldId id="483" r:id="rId142"/>
    <p:sldId id="853" r:id="rId143"/>
    <p:sldId id="854" r:id="rId144"/>
    <p:sldId id="855" r:id="rId145"/>
    <p:sldId id="856" r:id="rId146"/>
    <p:sldId id="857" r:id="rId147"/>
    <p:sldId id="858" r:id="rId148"/>
    <p:sldId id="859" r:id="rId149"/>
    <p:sldId id="860" r:id="rId150"/>
    <p:sldId id="861" r:id="rId151"/>
    <p:sldId id="862" r:id="rId152"/>
    <p:sldId id="863" r:id="rId153"/>
    <p:sldId id="864" r:id="rId154"/>
    <p:sldId id="865" r:id="rId155"/>
    <p:sldId id="866" r:id="rId156"/>
    <p:sldId id="867" r:id="rId157"/>
    <p:sldId id="868" r:id="rId158"/>
    <p:sldId id="869" r:id="rId159"/>
    <p:sldId id="870" r:id="rId160"/>
    <p:sldId id="871" r:id="rId161"/>
    <p:sldId id="872" r:id="rId162"/>
    <p:sldId id="873" r:id="rId163"/>
    <p:sldId id="738" r:id="rId164"/>
    <p:sldId id="781" r:id="rId165"/>
    <p:sldId id="782" r:id="rId166"/>
    <p:sldId id="886" r:id="rId167"/>
    <p:sldId id="850" r:id="rId168"/>
    <p:sldId id="828" r:id="rId169"/>
    <p:sldId id="733" r:id="rId170"/>
    <p:sldId id="730" r:id="rId171"/>
    <p:sldId id="849" r:id="rId172"/>
    <p:sldId id="876" r:id="rId173"/>
    <p:sldId id="875" r:id="rId174"/>
    <p:sldId id="879" r:id="rId175"/>
    <p:sldId id="880" r:id="rId176"/>
    <p:sldId id="881" r:id="rId177"/>
    <p:sldId id="882" r:id="rId178"/>
    <p:sldId id="883" r:id="rId179"/>
    <p:sldId id="884" r:id="rId180"/>
    <p:sldId id="885" r:id="rId181"/>
    <p:sldId id="878" r:id="rId182"/>
    <p:sldId id="835" r:id="rId183"/>
    <p:sldId id="837" r:id="rId184"/>
    <p:sldId id="823" r:id="rId185"/>
    <p:sldId id="836" r:id="rId186"/>
    <p:sldId id="820" r:id="rId187"/>
    <p:sldId id="877" r:id="rId188"/>
    <p:sldId id="887" r:id="rId189"/>
    <p:sldId id="888" r:id="rId190"/>
    <p:sldId id="791" r:id="rId191"/>
    <p:sldId id="889" r:id="rId192"/>
    <p:sldId id="890" r:id="rId193"/>
    <p:sldId id="891" r:id="rId194"/>
    <p:sldId id="471" r:id="rId195"/>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Kirk Breen" initials="KB" lastIdx="2" clrIdx="0"/>
  <p:cmAuthor id="1" name="Kevin Dyke" initials="" lastIdx="2" clrIdx="1"/>
  <p:cmAuthor id="2" name="Ryan Mattke" initials="" lastIdx="1" clrIdx="2"/>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F4C7D"/>
    <a:srgbClr val="657B83"/>
    <a:srgbClr val="EAEDE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17204" autoAdjust="0"/>
    <p:restoredTop sz="91403" autoAdjust="0"/>
  </p:normalViewPr>
  <p:slideViewPr>
    <p:cSldViewPr>
      <p:cViewPr varScale="1">
        <p:scale>
          <a:sx n="102" d="100"/>
          <a:sy n="102" d="100"/>
        </p:scale>
        <p:origin x="-1170" y="-102"/>
      </p:cViewPr>
      <p:guideLst>
        <p:guide orient="horz" pos="2160"/>
        <p:guide pos="2880"/>
      </p:guideLst>
    </p:cSldViewPr>
  </p:slideViewPr>
  <p:notesTextViewPr>
    <p:cViewPr>
      <p:scale>
        <a:sx n="1" d="1"/>
        <a:sy n="1" d="1"/>
      </p:scale>
      <p:origin x="0" y="0"/>
    </p:cViewPr>
  </p:notesTextViewPr>
  <p:sorterViewPr>
    <p:cViewPr>
      <p:scale>
        <a:sx n="100" d="100"/>
        <a:sy n="100" d="100"/>
      </p:scale>
      <p:origin x="0" y="13056"/>
    </p:cViewPr>
  </p:sorterViewPr>
  <p:gridSpacing cx="76200" cy="76200"/>
</p:viewPr>
</file>

<file path=ppt/_rels/presentation.xml.rels><?xml version="1.0" encoding="UTF-8" standalone="yes"?>
<Relationships xmlns="http://schemas.openxmlformats.org/package/2006/relationships"><Relationship Id="rId117" Type="http://schemas.openxmlformats.org/officeDocument/2006/relationships/customXml" Target="../customXml/item117.xml"/><Relationship Id="rId21" Type="http://schemas.openxmlformats.org/officeDocument/2006/relationships/customXml" Target="../customXml/item21.xml"/><Relationship Id="rId42" Type="http://schemas.openxmlformats.org/officeDocument/2006/relationships/customXml" Target="../customXml/item42.xml"/><Relationship Id="rId63" Type="http://schemas.openxmlformats.org/officeDocument/2006/relationships/customXml" Target="../customXml/item63.xml"/><Relationship Id="rId84" Type="http://schemas.openxmlformats.org/officeDocument/2006/relationships/customXml" Target="../customXml/item84.xml"/><Relationship Id="rId138" Type="http://schemas.openxmlformats.org/officeDocument/2006/relationships/slideMaster" Target="slideMasters/slideMaster16.xml"/><Relationship Id="rId159" Type="http://schemas.openxmlformats.org/officeDocument/2006/relationships/slide" Target="slides/slide21.xml"/><Relationship Id="rId170" Type="http://schemas.openxmlformats.org/officeDocument/2006/relationships/slide" Target="slides/slide32.xml"/><Relationship Id="rId191" Type="http://schemas.openxmlformats.org/officeDocument/2006/relationships/slide" Target="slides/slide53.xml"/><Relationship Id="rId196" Type="http://schemas.openxmlformats.org/officeDocument/2006/relationships/notesMaster" Target="notesMasters/notesMaster1.xml"/><Relationship Id="rId200" Type="http://schemas.openxmlformats.org/officeDocument/2006/relationships/viewProps" Target="viewProps.xml"/><Relationship Id="rId16" Type="http://schemas.openxmlformats.org/officeDocument/2006/relationships/customXml" Target="../customXml/item16.xml"/><Relationship Id="rId107" Type="http://schemas.openxmlformats.org/officeDocument/2006/relationships/customXml" Target="../customXml/item107.xml"/><Relationship Id="rId11" Type="http://schemas.openxmlformats.org/officeDocument/2006/relationships/customXml" Target="../customXml/item11.xml"/><Relationship Id="rId32" Type="http://schemas.openxmlformats.org/officeDocument/2006/relationships/customXml" Target="../customXml/item32.xml"/><Relationship Id="rId37" Type="http://schemas.openxmlformats.org/officeDocument/2006/relationships/customXml" Target="../customXml/item37.xml"/><Relationship Id="rId53" Type="http://schemas.openxmlformats.org/officeDocument/2006/relationships/customXml" Target="../customXml/item53.xml"/><Relationship Id="rId58" Type="http://schemas.openxmlformats.org/officeDocument/2006/relationships/customXml" Target="../customXml/item58.xml"/><Relationship Id="rId74" Type="http://schemas.openxmlformats.org/officeDocument/2006/relationships/customXml" Target="../customXml/item74.xml"/><Relationship Id="rId79" Type="http://schemas.openxmlformats.org/officeDocument/2006/relationships/customXml" Target="../customXml/item79.xml"/><Relationship Id="rId102" Type="http://schemas.openxmlformats.org/officeDocument/2006/relationships/customXml" Target="../customXml/item102.xml"/><Relationship Id="rId123" Type="http://schemas.openxmlformats.org/officeDocument/2006/relationships/slideMaster" Target="slideMasters/slideMaster1.xml"/><Relationship Id="rId128" Type="http://schemas.openxmlformats.org/officeDocument/2006/relationships/slideMaster" Target="slideMasters/slideMaster6.xml"/><Relationship Id="rId144" Type="http://schemas.openxmlformats.org/officeDocument/2006/relationships/slide" Target="slides/slide6.xml"/><Relationship Id="rId149" Type="http://schemas.openxmlformats.org/officeDocument/2006/relationships/slide" Target="slides/slide11.xml"/><Relationship Id="rId5" Type="http://schemas.openxmlformats.org/officeDocument/2006/relationships/customXml" Target="../customXml/item5.xml"/><Relationship Id="rId90" Type="http://schemas.openxmlformats.org/officeDocument/2006/relationships/customXml" Target="../customXml/item90.xml"/><Relationship Id="rId95" Type="http://schemas.openxmlformats.org/officeDocument/2006/relationships/customXml" Target="../customXml/item95.xml"/><Relationship Id="rId160" Type="http://schemas.openxmlformats.org/officeDocument/2006/relationships/slide" Target="slides/slide22.xml"/><Relationship Id="rId165" Type="http://schemas.openxmlformats.org/officeDocument/2006/relationships/slide" Target="slides/slide27.xml"/><Relationship Id="rId181" Type="http://schemas.openxmlformats.org/officeDocument/2006/relationships/slide" Target="slides/slide43.xml"/><Relationship Id="rId186" Type="http://schemas.openxmlformats.org/officeDocument/2006/relationships/slide" Target="slides/slide48.xml"/><Relationship Id="rId22" Type="http://schemas.openxmlformats.org/officeDocument/2006/relationships/customXml" Target="../customXml/item22.xml"/><Relationship Id="rId27" Type="http://schemas.openxmlformats.org/officeDocument/2006/relationships/customXml" Target="../customXml/item27.xml"/><Relationship Id="rId43" Type="http://schemas.openxmlformats.org/officeDocument/2006/relationships/customXml" Target="../customXml/item43.xml"/><Relationship Id="rId48" Type="http://schemas.openxmlformats.org/officeDocument/2006/relationships/customXml" Target="../customXml/item48.xml"/><Relationship Id="rId64" Type="http://schemas.openxmlformats.org/officeDocument/2006/relationships/customXml" Target="../customXml/item64.xml"/><Relationship Id="rId69" Type="http://schemas.openxmlformats.org/officeDocument/2006/relationships/customXml" Target="../customXml/item69.xml"/><Relationship Id="rId113" Type="http://schemas.openxmlformats.org/officeDocument/2006/relationships/customXml" Target="../customXml/item113.xml"/><Relationship Id="rId118" Type="http://schemas.openxmlformats.org/officeDocument/2006/relationships/customXml" Target="../customXml/item118.xml"/><Relationship Id="rId134" Type="http://schemas.openxmlformats.org/officeDocument/2006/relationships/slideMaster" Target="slideMasters/slideMaster12.xml"/><Relationship Id="rId139" Type="http://schemas.openxmlformats.org/officeDocument/2006/relationships/slide" Target="slides/slide1.xml"/><Relationship Id="rId80" Type="http://schemas.openxmlformats.org/officeDocument/2006/relationships/customXml" Target="../customXml/item80.xml"/><Relationship Id="rId85" Type="http://schemas.openxmlformats.org/officeDocument/2006/relationships/customXml" Target="../customXml/item85.xml"/><Relationship Id="rId150" Type="http://schemas.openxmlformats.org/officeDocument/2006/relationships/slide" Target="slides/slide12.xml"/><Relationship Id="rId155" Type="http://schemas.openxmlformats.org/officeDocument/2006/relationships/slide" Target="slides/slide17.xml"/><Relationship Id="rId171" Type="http://schemas.openxmlformats.org/officeDocument/2006/relationships/slide" Target="slides/slide33.xml"/><Relationship Id="rId176" Type="http://schemas.openxmlformats.org/officeDocument/2006/relationships/slide" Target="slides/slide38.xml"/><Relationship Id="rId192" Type="http://schemas.openxmlformats.org/officeDocument/2006/relationships/slide" Target="slides/slide54.xml"/><Relationship Id="rId197" Type="http://schemas.openxmlformats.org/officeDocument/2006/relationships/handoutMaster" Target="handoutMasters/handoutMaster1.xml"/><Relationship Id="rId201" Type="http://schemas.openxmlformats.org/officeDocument/2006/relationships/theme" Target="theme/theme1.xml"/><Relationship Id="rId12" Type="http://schemas.openxmlformats.org/officeDocument/2006/relationships/customXml" Target="../customXml/item12.xml"/><Relationship Id="rId17" Type="http://schemas.openxmlformats.org/officeDocument/2006/relationships/customXml" Target="../customXml/item17.xml"/><Relationship Id="rId33" Type="http://schemas.openxmlformats.org/officeDocument/2006/relationships/customXml" Target="../customXml/item33.xml"/><Relationship Id="rId38" Type="http://schemas.openxmlformats.org/officeDocument/2006/relationships/customXml" Target="../customXml/item38.xml"/><Relationship Id="rId59" Type="http://schemas.openxmlformats.org/officeDocument/2006/relationships/customXml" Target="../customXml/item59.xml"/><Relationship Id="rId103" Type="http://schemas.openxmlformats.org/officeDocument/2006/relationships/customXml" Target="../customXml/item103.xml"/><Relationship Id="rId108" Type="http://schemas.openxmlformats.org/officeDocument/2006/relationships/customXml" Target="../customXml/item108.xml"/><Relationship Id="rId124" Type="http://schemas.openxmlformats.org/officeDocument/2006/relationships/slideMaster" Target="slideMasters/slideMaster2.xml"/><Relationship Id="rId129" Type="http://schemas.openxmlformats.org/officeDocument/2006/relationships/slideMaster" Target="slideMasters/slideMaster7.xml"/><Relationship Id="rId54" Type="http://schemas.openxmlformats.org/officeDocument/2006/relationships/customXml" Target="../customXml/item54.xml"/><Relationship Id="rId70" Type="http://schemas.openxmlformats.org/officeDocument/2006/relationships/customXml" Target="../customXml/item70.xml"/><Relationship Id="rId75" Type="http://schemas.openxmlformats.org/officeDocument/2006/relationships/customXml" Target="../customXml/item75.xml"/><Relationship Id="rId91" Type="http://schemas.openxmlformats.org/officeDocument/2006/relationships/customXml" Target="../customXml/item91.xml"/><Relationship Id="rId96" Type="http://schemas.openxmlformats.org/officeDocument/2006/relationships/customXml" Target="../customXml/item96.xml"/><Relationship Id="rId140" Type="http://schemas.openxmlformats.org/officeDocument/2006/relationships/slide" Target="slides/slide2.xml"/><Relationship Id="rId145" Type="http://schemas.openxmlformats.org/officeDocument/2006/relationships/slide" Target="slides/slide7.xml"/><Relationship Id="rId161" Type="http://schemas.openxmlformats.org/officeDocument/2006/relationships/slide" Target="slides/slide23.xml"/><Relationship Id="rId166" Type="http://schemas.openxmlformats.org/officeDocument/2006/relationships/slide" Target="slides/slide28.xml"/><Relationship Id="rId182" Type="http://schemas.openxmlformats.org/officeDocument/2006/relationships/slide" Target="slides/slide44.xml"/><Relationship Id="rId187" Type="http://schemas.openxmlformats.org/officeDocument/2006/relationships/slide" Target="slides/slide49.xml"/><Relationship Id="rId1" Type="http://schemas.openxmlformats.org/officeDocument/2006/relationships/customXml" Target="../customXml/item1.xml"/><Relationship Id="rId6" Type="http://schemas.openxmlformats.org/officeDocument/2006/relationships/customXml" Target="../customXml/item6.xml"/><Relationship Id="rId23" Type="http://schemas.openxmlformats.org/officeDocument/2006/relationships/customXml" Target="../customXml/item23.xml"/><Relationship Id="rId28" Type="http://schemas.openxmlformats.org/officeDocument/2006/relationships/customXml" Target="../customXml/item28.xml"/><Relationship Id="rId49" Type="http://schemas.openxmlformats.org/officeDocument/2006/relationships/customXml" Target="../customXml/item49.xml"/><Relationship Id="rId114" Type="http://schemas.openxmlformats.org/officeDocument/2006/relationships/customXml" Target="../customXml/item114.xml"/><Relationship Id="rId119" Type="http://schemas.openxmlformats.org/officeDocument/2006/relationships/customXml" Target="../customXml/item119.xml"/><Relationship Id="rId44" Type="http://schemas.openxmlformats.org/officeDocument/2006/relationships/customXml" Target="../customXml/item44.xml"/><Relationship Id="rId60" Type="http://schemas.openxmlformats.org/officeDocument/2006/relationships/customXml" Target="../customXml/item60.xml"/><Relationship Id="rId65" Type="http://schemas.openxmlformats.org/officeDocument/2006/relationships/customXml" Target="../customXml/item65.xml"/><Relationship Id="rId81" Type="http://schemas.openxmlformats.org/officeDocument/2006/relationships/customXml" Target="../customXml/item81.xml"/><Relationship Id="rId86" Type="http://schemas.openxmlformats.org/officeDocument/2006/relationships/customXml" Target="../customXml/item86.xml"/><Relationship Id="rId130" Type="http://schemas.openxmlformats.org/officeDocument/2006/relationships/slideMaster" Target="slideMasters/slideMaster8.xml"/><Relationship Id="rId135" Type="http://schemas.openxmlformats.org/officeDocument/2006/relationships/slideMaster" Target="slideMasters/slideMaster13.xml"/><Relationship Id="rId151" Type="http://schemas.openxmlformats.org/officeDocument/2006/relationships/slide" Target="slides/slide13.xml"/><Relationship Id="rId156" Type="http://schemas.openxmlformats.org/officeDocument/2006/relationships/slide" Target="slides/slide18.xml"/><Relationship Id="rId177" Type="http://schemas.openxmlformats.org/officeDocument/2006/relationships/slide" Target="slides/slide39.xml"/><Relationship Id="rId198" Type="http://schemas.openxmlformats.org/officeDocument/2006/relationships/commentAuthors" Target="commentAuthors.xml"/><Relationship Id="rId172" Type="http://schemas.openxmlformats.org/officeDocument/2006/relationships/slide" Target="slides/slide34.xml"/><Relationship Id="rId193" Type="http://schemas.openxmlformats.org/officeDocument/2006/relationships/slide" Target="slides/slide55.xml"/><Relationship Id="rId202" Type="http://schemas.openxmlformats.org/officeDocument/2006/relationships/tableStyles" Target="tableStyles.xml"/><Relationship Id="rId13" Type="http://schemas.openxmlformats.org/officeDocument/2006/relationships/customXml" Target="../customXml/item13.xml"/><Relationship Id="rId18" Type="http://schemas.openxmlformats.org/officeDocument/2006/relationships/customXml" Target="../customXml/item18.xml"/><Relationship Id="rId39" Type="http://schemas.openxmlformats.org/officeDocument/2006/relationships/customXml" Target="../customXml/item39.xml"/><Relationship Id="rId109" Type="http://schemas.openxmlformats.org/officeDocument/2006/relationships/customXml" Target="../customXml/item109.xml"/><Relationship Id="rId34" Type="http://schemas.openxmlformats.org/officeDocument/2006/relationships/customXml" Target="../customXml/item34.xml"/><Relationship Id="rId50" Type="http://schemas.openxmlformats.org/officeDocument/2006/relationships/customXml" Target="../customXml/item50.xml"/><Relationship Id="rId55" Type="http://schemas.openxmlformats.org/officeDocument/2006/relationships/customXml" Target="../customXml/item55.xml"/><Relationship Id="rId76" Type="http://schemas.openxmlformats.org/officeDocument/2006/relationships/customXml" Target="../customXml/item76.xml"/><Relationship Id="rId97" Type="http://schemas.openxmlformats.org/officeDocument/2006/relationships/customXml" Target="../customXml/item97.xml"/><Relationship Id="rId104" Type="http://schemas.openxmlformats.org/officeDocument/2006/relationships/customXml" Target="../customXml/item104.xml"/><Relationship Id="rId120" Type="http://schemas.openxmlformats.org/officeDocument/2006/relationships/customXml" Target="../customXml/item120.xml"/><Relationship Id="rId125" Type="http://schemas.openxmlformats.org/officeDocument/2006/relationships/slideMaster" Target="slideMasters/slideMaster3.xml"/><Relationship Id="rId141" Type="http://schemas.openxmlformats.org/officeDocument/2006/relationships/slide" Target="slides/slide3.xml"/><Relationship Id="rId146" Type="http://schemas.openxmlformats.org/officeDocument/2006/relationships/slide" Target="slides/slide8.xml"/><Relationship Id="rId167" Type="http://schemas.openxmlformats.org/officeDocument/2006/relationships/slide" Target="slides/slide29.xml"/><Relationship Id="rId188" Type="http://schemas.openxmlformats.org/officeDocument/2006/relationships/slide" Target="slides/slide50.xml"/><Relationship Id="rId7" Type="http://schemas.openxmlformats.org/officeDocument/2006/relationships/customXml" Target="../customXml/item7.xml"/><Relationship Id="rId71" Type="http://schemas.openxmlformats.org/officeDocument/2006/relationships/customXml" Target="../customXml/item71.xml"/><Relationship Id="rId92" Type="http://schemas.openxmlformats.org/officeDocument/2006/relationships/customXml" Target="../customXml/item92.xml"/><Relationship Id="rId162" Type="http://schemas.openxmlformats.org/officeDocument/2006/relationships/slide" Target="slides/slide24.xml"/><Relationship Id="rId183" Type="http://schemas.openxmlformats.org/officeDocument/2006/relationships/slide" Target="slides/slide45.xml"/><Relationship Id="rId2" Type="http://schemas.openxmlformats.org/officeDocument/2006/relationships/customXml" Target="../customXml/item2.xml"/><Relationship Id="rId29" Type="http://schemas.openxmlformats.org/officeDocument/2006/relationships/customXml" Target="../customXml/item29.xml"/><Relationship Id="rId24" Type="http://schemas.openxmlformats.org/officeDocument/2006/relationships/customXml" Target="../customXml/item24.xml"/><Relationship Id="rId40" Type="http://schemas.openxmlformats.org/officeDocument/2006/relationships/customXml" Target="../customXml/item40.xml"/><Relationship Id="rId45" Type="http://schemas.openxmlformats.org/officeDocument/2006/relationships/customXml" Target="../customXml/item45.xml"/><Relationship Id="rId66" Type="http://schemas.openxmlformats.org/officeDocument/2006/relationships/customXml" Target="../customXml/item66.xml"/><Relationship Id="rId87" Type="http://schemas.openxmlformats.org/officeDocument/2006/relationships/customXml" Target="../customXml/item87.xml"/><Relationship Id="rId110" Type="http://schemas.openxmlformats.org/officeDocument/2006/relationships/customXml" Target="../customXml/item110.xml"/><Relationship Id="rId115" Type="http://schemas.openxmlformats.org/officeDocument/2006/relationships/customXml" Target="../customXml/item115.xml"/><Relationship Id="rId131" Type="http://schemas.openxmlformats.org/officeDocument/2006/relationships/slideMaster" Target="slideMasters/slideMaster9.xml"/><Relationship Id="rId136" Type="http://schemas.openxmlformats.org/officeDocument/2006/relationships/slideMaster" Target="slideMasters/slideMaster14.xml"/><Relationship Id="rId157" Type="http://schemas.openxmlformats.org/officeDocument/2006/relationships/slide" Target="slides/slide19.xml"/><Relationship Id="rId178" Type="http://schemas.openxmlformats.org/officeDocument/2006/relationships/slide" Target="slides/slide40.xml"/><Relationship Id="rId61" Type="http://schemas.openxmlformats.org/officeDocument/2006/relationships/customXml" Target="../customXml/item61.xml"/><Relationship Id="rId82" Type="http://schemas.openxmlformats.org/officeDocument/2006/relationships/customXml" Target="../customXml/item82.xml"/><Relationship Id="rId152" Type="http://schemas.openxmlformats.org/officeDocument/2006/relationships/slide" Target="slides/slide14.xml"/><Relationship Id="rId173" Type="http://schemas.openxmlformats.org/officeDocument/2006/relationships/slide" Target="slides/slide35.xml"/><Relationship Id="rId194" Type="http://schemas.openxmlformats.org/officeDocument/2006/relationships/slide" Target="slides/slide56.xml"/><Relationship Id="rId199" Type="http://schemas.openxmlformats.org/officeDocument/2006/relationships/presProps" Target="presProps.xml"/><Relationship Id="rId19" Type="http://schemas.openxmlformats.org/officeDocument/2006/relationships/customXml" Target="../customXml/item19.xml"/><Relationship Id="rId14" Type="http://schemas.openxmlformats.org/officeDocument/2006/relationships/customXml" Target="../customXml/item14.xml"/><Relationship Id="rId30" Type="http://schemas.openxmlformats.org/officeDocument/2006/relationships/customXml" Target="../customXml/item30.xml"/><Relationship Id="rId35" Type="http://schemas.openxmlformats.org/officeDocument/2006/relationships/customXml" Target="../customXml/item35.xml"/><Relationship Id="rId56" Type="http://schemas.openxmlformats.org/officeDocument/2006/relationships/customXml" Target="../customXml/item56.xml"/><Relationship Id="rId77" Type="http://schemas.openxmlformats.org/officeDocument/2006/relationships/customXml" Target="../customXml/item77.xml"/><Relationship Id="rId100" Type="http://schemas.openxmlformats.org/officeDocument/2006/relationships/customXml" Target="../customXml/item100.xml"/><Relationship Id="rId105" Type="http://schemas.openxmlformats.org/officeDocument/2006/relationships/customXml" Target="../customXml/item105.xml"/><Relationship Id="rId126" Type="http://schemas.openxmlformats.org/officeDocument/2006/relationships/slideMaster" Target="slideMasters/slideMaster4.xml"/><Relationship Id="rId147" Type="http://schemas.openxmlformats.org/officeDocument/2006/relationships/slide" Target="slides/slide9.xml"/><Relationship Id="rId168" Type="http://schemas.openxmlformats.org/officeDocument/2006/relationships/slide" Target="slides/slide30.xml"/><Relationship Id="rId8" Type="http://schemas.openxmlformats.org/officeDocument/2006/relationships/customXml" Target="../customXml/item8.xml"/><Relationship Id="rId51" Type="http://schemas.openxmlformats.org/officeDocument/2006/relationships/customXml" Target="../customXml/item51.xml"/><Relationship Id="rId72" Type="http://schemas.openxmlformats.org/officeDocument/2006/relationships/customXml" Target="../customXml/item72.xml"/><Relationship Id="rId93" Type="http://schemas.openxmlformats.org/officeDocument/2006/relationships/customXml" Target="../customXml/item93.xml"/><Relationship Id="rId98" Type="http://schemas.openxmlformats.org/officeDocument/2006/relationships/customXml" Target="../customXml/item98.xml"/><Relationship Id="rId121" Type="http://schemas.openxmlformats.org/officeDocument/2006/relationships/customXml" Target="../customXml/item121.xml"/><Relationship Id="rId142" Type="http://schemas.openxmlformats.org/officeDocument/2006/relationships/slide" Target="slides/slide4.xml"/><Relationship Id="rId163" Type="http://schemas.openxmlformats.org/officeDocument/2006/relationships/slide" Target="slides/slide25.xml"/><Relationship Id="rId184" Type="http://schemas.openxmlformats.org/officeDocument/2006/relationships/slide" Target="slides/slide46.xml"/><Relationship Id="rId189" Type="http://schemas.openxmlformats.org/officeDocument/2006/relationships/slide" Target="slides/slide51.xml"/><Relationship Id="rId3" Type="http://schemas.openxmlformats.org/officeDocument/2006/relationships/customXml" Target="../customXml/item3.xml"/><Relationship Id="rId25" Type="http://schemas.openxmlformats.org/officeDocument/2006/relationships/customXml" Target="../customXml/item25.xml"/><Relationship Id="rId46" Type="http://schemas.openxmlformats.org/officeDocument/2006/relationships/customXml" Target="../customXml/item46.xml"/><Relationship Id="rId67" Type="http://schemas.openxmlformats.org/officeDocument/2006/relationships/customXml" Target="../customXml/item67.xml"/><Relationship Id="rId116" Type="http://schemas.openxmlformats.org/officeDocument/2006/relationships/customXml" Target="../customXml/item116.xml"/><Relationship Id="rId137" Type="http://schemas.openxmlformats.org/officeDocument/2006/relationships/slideMaster" Target="slideMasters/slideMaster15.xml"/><Relationship Id="rId158" Type="http://schemas.openxmlformats.org/officeDocument/2006/relationships/slide" Target="slides/slide20.xml"/><Relationship Id="rId20" Type="http://schemas.openxmlformats.org/officeDocument/2006/relationships/customXml" Target="../customXml/item20.xml"/><Relationship Id="rId41" Type="http://schemas.openxmlformats.org/officeDocument/2006/relationships/customXml" Target="../customXml/item41.xml"/><Relationship Id="rId62" Type="http://schemas.openxmlformats.org/officeDocument/2006/relationships/customXml" Target="../customXml/item62.xml"/><Relationship Id="rId83" Type="http://schemas.openxmlformats.org/officeDocument/2006/relationships/customXml" Target="../customXml/item83.xml"/><Relationship Id="rId88" Type="http://schemas.openxmlformats.org/officeDocument/2006/relationships/customXml" Target="../customXml/item88.xml"/><Relationship Id="rId111" Type="http://schemas.openxmlformats.org/officeDocument/2006/relationships/customXml" Target="../customXml/item111.xml"/><Relationship Id="rId132" Type="http://schemas.openxmlformats.org/officeDocument/2006/relationships/slideMaster" Target="slideMasters/slideMaster10.xml"/><Relationship Id="rId153" Type="http://schemas.openxmlformats.org/officeDocument/2006/relationships/slide" Target="slides/slide15.xml"/><Relationship Id="rId174" Type="http://schemas.openxmlformats.org/officeDocument/2006/relationships/slide" Target="slides/slide36.xml"/><Relationship Id="rId179" Type="http://schemas.openxmlformats.org/officeDocument/2006/relationships/slide" Target="slides/slide41.xml"/><Relationship Id="rId195" Type="http://schemas.openxmlformats.org/officeDocument/2006/relationships/slide" Target="slides/slide57.xml"/><Relationship Id="rId190" Type="http://schemas.openxmlformats.org/officeDocument/2006/relationships/slide" Target="slides/slide52.xml"/><Relationship Id="rId15" Type="http://schemas.openxmlformats.org/officeDocument/2006/relationships/customXml" Target="../customXml/item15.xml"/><Relationship Id="rId36" Type="http://schemas.openxmlformats.org/officeDocument/2006/relationships/customXml" Target="../customXml/item36.xml"/><Relationship Id="rId57" Type="http://schemas.openxmlformats.org/officeDocument/2006/relationships/customXml" Target="../customXml/item57.xml"/><Relationship Id="rId106" Type="http://schemas.openxmlformats.org/officeDocument/2006/relationships/customXml" Target="../customXml/item106.xml"/><Relationship Id="rId127" Type="http://schemas.openxmlformats.org/officeDocument/2006/relationships/slideMaster" Target="slideMasters/slideMaster5.xml"/><Relationship Id="rId10" Type="http://schemas.openxmlformats.org/officeDocument/2006/relationships/customXml" Target="../customXml/item10.xml"/><Relationship Id="rId31" Type="http://schemas.openxmlformats.org/officeDocument/2006/relationships/customXml" Target="../customXml/item31.xml"/><Relationship Id="rId52" Type="http://schemas.openxmlformats.org/officeDocument/2006/relationships/customXml" Target="../customXml/item52.xml"/><Relationship Id="rId73" Type="http://schemas.openxmlformats.org/officeDocument/2006/relationships/customXml" Target="../customXml/item73.xml"/><Relationship Id="rId78" Type="http://schemas.openxmlformats.org/officeDocument/2006/relationships/customXml" Target="../customXml/item78.xml"/><Relationship Id="rId94" Type="http://schemas.openxmlformats.org/officeDocument/2006/relationships/customXml" Target="../customXml/item94.xml"/><Relationship Id="rId99" Type="http://schemas.openxmlformats.org/officeDocument/2006/relationships/customXml" Target="../customXml/item99.xml"/><Relationship Id="rId101" Type="http://schemas.openxmlformats.org/officeDocument/2006/relationships/customXml" Target="../customXml/item101.xml"/><Relationship Id="rId122" Type="http://schemas.openxmlformats.org/officeDocument/2006/relationships/customXml" Target="../customXml/item122.xml"/><Relationship Id="rId143" Type="http://schemas.openxmlformats.org/officeDocument/2006/relationships/slide" Target="slides/slide5.xml"/><Relationship Id="rId148" Type="http://schemas.openxmlformats.org/officeDocument/2006/relationships/slide" Target="slides/slide10.xml"/><Relationship Id="rId164" Type="http://schemas.openxmlformats.org/officeDocument/2006/relationships/slide" Target="slides/slide26.xml"/><Relationship Id="rId169" Type="http://schemas.openxmlformats.org/officeDocument/2006/relationships/slide" Target="slides/slide31.xml"/><Relationship Id="rId185" Type="http://schemas.openxmlformats.org/officeDocument/2006/relationships/slide" Target="slides/slide47.xml"/><Relationship Id="rId4" Type="http://schemas.openxmlformats.org/officeDocument/2006/relationships/customXml" Target="../customXml/item4.xml"/><Relationship Id="rId9" Type="http://schemas.openxmlformats.org/officeDocument/2006/relationships/customXml" Target="../customXml/item9.xml"/><Relationship Id="rId180" Type="http://schemas.openxmlformats.org/officeDocument/2006/relationships/slide" Target="slides/slide42.xml"/><Relationship Id="rId26" Type="http://schemas.openxmlformats.org/officeDocument/2006/relationships/customXml" Target="../customXml/item26.xml"/><Relationship Id="rId47" Type="http://schemas.openxmlformats.org/officeDocument/2006/relationships/customXml" Target="../customXml/item47.xml"/><Relationship Id="rId68" Type="http://schemas.openxmlformats.org/officeDocument/2006/relationships/customXml" Target="../customXml/item68.xml"/><Relationship Id="rId89" Type="http://schemas.openxmlformats.org/officeDocument/2006/relationships/customXml" Target="../customXml/item89.xml"/><Relationship Id="rId112" Type="http://schemas.openxmlformats.org/officeDocument/2006/relationships/customXml" Target="../customXml/item112.xml"/><Relationship Id="rId133" Type="http://schemas.openxmlformats.org/officeDocument/2006/relationships/slideMaster" Target="slideMasters/slideMaster11.xml"/><Relationship Id="rId154" Type="http://schemas.openxmlformats.org/officeDocument/2006/relationships/slide" Target="slides/slide16.xml"/><Relationship Id="rId175" Type="http://schemas.openxmlformats.org/officeDocument/2006/relationships/slide" Target="slides/slide3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18.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sz="quarter" idx="1"/>
          </p:nvPr>
        </p:nvSpPr>
        <p:spPr>
          <a:xfrm>
            <a:off x="3970938" y="0"/>
            <a:ext cx="3037840" cy="464820"/>
          </a:xfrm>
          <a:prstGeom prst="rect">
            <a:avLst/>
          </a:prstGeom>
        </p:spPr>
        <p:txBody>
          <a:bodyPr vert="horz" lIns="93177" tIns="46589" rIns="93177" bIns="46589" rtlCol="0"/>
          <a:lstStyle>
            <a:lvl1pPr algn="r">
              <a:defRPr sz="1200"/>
            </a:lvl1pPr>
          </a:lstStyle>
          <a:p>
            <a:fld id="{4D62F474-EAC5-4D00-8C88-B28579B71933}" type="datetimeFigureOut">
              <a:rPr lang="en-US" smtClean="0"/>
              <a:t>9/24/2015</a:t>
            </a:fld>
            <a:endParaRPr lang="en-US" dirty="0"/>
          </a:p>
        </p:txBody>
      </p:sp>
      <p:sp>
        <p:nvSpPr>
          <p:cNvPr id="4" name="Footer Placeholder 3"/>
          <p:cNvSpPr>
            <a:spLocks noGrp="1"/>
          </p:cNvSpPr>
          <p:nvPr>
            <p:ph type="ftr" sz="quarter" idx="2"/>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77" tIns="46589" rIns="93177" bIns="46589" rtlCol="0" anchor="b"/>
          <a:lstStyle>
            <a:lvl1pPr algn="r">
              <a:defRPr sz="1200"/>
            </a:lvl1pPr>
          </a:lstStyle>
          <a:p>
            <a:fld id="{448813BE-70B2-4C29-9C95-B54CA0653237}" type="slidenum">
              <a:rPr lang="en-US" smtClean="0"/>
              <a:t>‹#›</a:t>
            </a:fld>
            <a:endParaRPr lang="en-US" dirty="0"/>
          </a:p>
        </p:txBody>
      </p:sp>
    </p:spTree>
    <p:extLst>
      <p:ext uri="{BB962C8B-B14F-4D97-AF65-F5344CB8AC3E}">
        <p14:creationId xmlns:p14="http://schemas.microsoft.com/office/powerpoint/2010/main" val="24024152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4B54366C-EC7D-4398-B5F8-B4F260324CFE}" type="datetimeFigureOut">
              <a:rPr lang="en-US" smtClean="0"/>
              <a:pPr/>
              <a:t>9/24/2015</a:t>
            </a:fld>
            <a:endParaRPr lang="en-US" dirty="0"/>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8A64FBB8-F3E7-49A2-8C82-60272B9FB1B8}" type="slidenum">
              <a:rPr lang="en-US" smtClean="0"/>
              <a:pPr/>
              <a:t>‹#›</a:t>
            </a:fld>
            <a:endParaRPr lang="en-US" dirty="0"/>
          </a:p>
        </p:txBody>
      </p:sp>
    </p:spTree>
    <p:extLst>
      <p:ext uri="{BB962C8B-B14F-4D97-AF65-F5344CB8AC3E}">
        <p14:creationId xmlns:p14="http://schemas.microsoft.com/office/powerpoint/2010/main" val="221678296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A64FBB8-F3E7-49A2-8C82-60272B9FB1B8}" type="slidenum">
              <a:rPr lang="en-US" smtClean="0"/>
              <a:pPr/>
              <a:t>2</a:t>
            </a:fld>
            <a:endParaRPr lang="en-US" dirty="0"/>
          </a:p>
        </p:txBody>
      </p:sp>
    </p:spTree>
    <p:extLst>
      <p:ext uri="{BB962C8B-B14F-4D97-AF65-F5344CB8AC3E}">
        <p14:creationId xmlns:p14="http://schemas.microsoft.com/office/powerpoint/2010/main" val="287145482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A64FBB8-F3E7-49A2-8C82-60272B9FB1B8}" type="slidenum">
              <a:rPr lang="en-US" smtClean="0">
                <a:solidFill>
                  <a:prstClr val="black"/>
                </a:solidFill>
              </a:rPr>
              <a:pPr/>
              <a:t>37</a:t>
            </a:fld>
            <a:endParaRPr lang="en-US" dirty="0">
              <a:solidFill>
                <a:prstClr val="black"/>
              </a:solidFill>
            </a:endParaRPr>
          </a:p>
        </p:txBody>
      </p:sp>
    </p:spTree>
    <p:extLst>
      <p:ext uri="{BB962C8B-B14F-4D97-AF65-F5344CB8AC3E}">
        <p14:creationId xmlns:p14="http://schemas.microsoft.com/office/powerpoint/2010/main" val="234867505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p:txBody>
      </p:sp>
      <p:sp>
        <p:nvSpPr>
          <p:cNvPr id="4" name="Slide Number Placeholder 3"/>
          <p:cNvSpPr>
            <a:spLocks noGrp="1"/>
          </p:cNvSpPr>
          <p:nvPr>
            <p:ph type="sldNum" sz="quarter" idx="10"/>
          </p:nvPr>
        </p:nvSpPr>
        <p:spPr/>
        <p:txBody>
          <a:bodyPr/>
          <a:lstStyle/>
          <a:p>
            <a:fld id="{5D478D03-F08D-462D-9597-7F483E5A6CB6}" type="slidenum">
              <a:rPr lang="en-US" smtClean="0">
                <a:solidFill>
                  <a:prstClr val="black"/>
                </a:solidFill>
              </a:rPr>
              <a:pPr/>
              <a:t>38</a:t>
            </a:fld>
            <a:endParaRPr lang="en-US">
              <a:solidFill>
                <a:prstClr val="black"/>
              </a:solidFill>
            </a:endParaRPr>
          </a:p>
        </p:txBody>
      </p:sp>
    </p:spTree>
    <p:extLst>
      <p:ext uri="{BB962C8B-B14F-4D97-AF65-F5344CB8AC3E}">
        <p14:creationId xmlns:p14="http://schemas.microsoft.com/office/powerpoint/2010/main" val="292617140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D478D03-F08D-462D-9597-7F483E5A6CB6}" type="slidenum">
              <a:rPr lang="en-US" smtClean="0">
                <a:solidFill>
                  <a:prstClr val="black"/>
                </a:solidFill>
              </a:rPr>
              <a:pPr/>
              <a:t>39</a:t>
            </a:fld>
            <a:endParaRPr lang="en-US">
              <a:solidFill>
                <a:prstClr val="black"/>
              </a:solidFill>
            </a:endParaRPr>
          </a:p>
        </p:txBody>
      </p:sp>
    </p:spTree>
    <p:extLst>
      <p:ext uri="{BB962C8B-B14F-4D97-AF65-F5344CB8AC3E}">
        <p14:creationId xmlns:p14="http://schemas.microsoft.com/office/powerpoint/2010/main" val="362218191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D478D03-F08D-462D-9597-7F483E5A6CB6}" type="slidenum">
              <a:rPr lang="en-US" smtClean="0">
                <a:solidFill>
                  <a:prstClr val="black"/>
                </a:solidFill>
              </a:rPr>
              <a:pPr/>
              <a:t>40</a:t>
            </a:fld>
            <a:endParaRPr lang="en-US">
              <a:solidFill>
                <a:prstClr val="black"/>
              </a:solidFill>
            </a:endParaRPr>
          </a:p>
        </p:txBody>
      </p:sp>
    </p:spTree>
    <p:extLst>
      <p:ext uri="{BB962C8B-B14F-4D97-AF65-F5344CB8AC3E}">
        <p14:creationId xmlns:p14="http://schemas.microsoft.com/office/powerpoint/2010/main" val="42277834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D478D03-F08D-462D-9597-7F483E5A6CB6}" type="slidenum">
              <a:rPr lang="en-US" smtClean="0">
                <a:solidFill>
                  <a:prstClr val="black"/>
                </a:solidFill>
              </a:rPr>
              <a:pPr/>
              <a:t>41</a:t>
            </a:fld>
            <a:endParaRPr lang="en-US">
              <a:solidFill>
                <a:prstClr val="black"/>
              </a:solidFill>
            </a:endParaRPr>
          </a:p>
        </p:txBody>
      </p:sp>
    </p:spTree>
    <p:extLst>
      <p:ext uri="{BB962C8B-B14F-4D97-AF65-F5344CB8AC3E}">
        <p14:creationId xmlns:p14="http://schemas.microsoft.com/office/powerpoint/2010/main" val="428283942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D478D03-F08D-462D-9597-7F483E5A6CB6}" type="slidenum">
              <a:rPr lang="en-US" smtClean="0">
                <a:solidFill>
                  <a:prstClr val="black"/>
                </a:solidFill>
              </a:rPr>
              <a:pPr/>
              <a:t>42</a:t>
            </a:fld>
            <a:endParaRPr lang="en-US">
              <a:solidFill>
                <a:prstClr val="black"/>
              </a:solidFill>
            </a:endParaRPr>
          </a:p>
        </p:txBody>
      </p:sp>
    </p:spTree>
    <p:extLst>
      <p:ext uri="{BB962C8B-B14F-4D97-AF65-F5344CB8AC3E}">
        <p14:creationId xmlns:p14="http://schemas.microsoft.com/office/powerpoint/2010/main" val="50003236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D478D03-F08D-462D-9597-7F483E5A6CB6}" type="slidenum">
              <a:rPr lang="en-US" smtClean="0">
                <a:solidFill>
                  <a:prstClr val="black"/>
                </a:solidFill>
              </a:rPr>
              <a:pPr/>
              <a:t>43</a:t>
            </a:fld>
            <a:endParaRPr lang="en-US">
              <a:solidFill>
                <a:prstClr val="black"/>
              </a:solidFill>
            </a:endParaRPr>
          </a:p>
        </p:txBody>
      </p:sp>
    </p:spTree>
    <p:extLst>
      <p:ext uri="{BB962C8B-B14F-4D97-AF65-F5344CB8AC3E}">
        <p14:creationId xmlns:p14="http://schemas.microsoft.com/office/powerpoint/2010/main" val="145417088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F3FCF86-A28D-45B4-8305-A08DC6126247}" type="slidenum">
              <a:rPr lang="en-US" smtClean="0">
                <a:solidFill>
                  <a:prstClr val="black"/>
                </a:solidFill>
              </a:rPr>
              <a:pPr/>
              <a:t>50</a:t>
            </a:fld>
            <a:endParaRPr lang="en-US" dirty="0">
              <a:solidFill>
                <a:prstClr val="black"/>
              </a:solidFill>
            </a:endParaRPr>
          </a:p>
        </p:txBody>
      </p:sp>
    </p:spTree>
    <p:extLst>
      <p:ext uri="{BB962C8B-B14F-4D97-AF65-F5344CB8AC3E}">
        <p14:creationId xmlns:p14="http://schemas.microsoft.com/office/powerpoint/2010/main" val="271467273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8.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New Section or Presenter">
    <p:spTree>
      <p:nvGrpSpPr>
        <p:cNvPr id="1" name=""/>
        <p:cNvGrpSpPr/>
        <p:nvPr/>
      </p:nvGrpSpPr>
      <p:grpSpPr>
        <a:xfrm>
          <a:off x="0" y="0"/>
          <a:ext cx="0" cy="0"/>
          <a:chOff x="0" y="0"/>
          <a:chExt cx="0" cy="0"/>
        </a:xfrm>
      </p:grpSpPr>
      <p:sp>
        <p:nvSpPr>
          <p:cNvPr id="7" name="Text Placeholder 6"/>
          <p:cNvSpPr>
            <a:spLocks noGrp="1"/>
          </p:cNvSpPr>
          <p:nvPr>
            <p:ph type="body" sz="quarter" idx="11" hasCustomPrompt="1"/>
          </p:nvPr>
        </p:nvSpPr>
        <p:spPr>
          <a:xfrm>
            <a:off x="533400" y="3581400"/>
            <a:ext cx="5029200" cy="1752600"/>
          </a:xfrm>
          <a:prstGeom prst="rect">
            <a:avLst/>
          </a:prstGeom>
        </p:spPr>
        <p:txBody>
          <a:bodyPr/>
          <a:lstStyle>
            <a:lvl1pPr marL="0" indent="0" algn="l">
              <a:buNone/>
              <a:defRPr sz="1400">
                <a:latin typeface="+mj-lt"/>
              </a:defRPr>
            </a:lvl1pPr>
          </a:lstStyle>
          <a:p>
            <a:pPr lvl="0"/>
            <a:r>
              <a:rPr lang="en-US" dirty="0" smtClean="0"/>
              <a:t>Click to add presenter name and date</a:t>
            </a:r>
            <a:endParaRPr lang="en-US" dirty="0"/>
          </a:p>
        </p:txBody>
      </p:sp>
      <p:sp>
        <p:nvSpPr>
          <p:cNvPr id="2" name="Title 1"/>
          <p:cNvSpPr>
            <a:spLocks noGrp="1"/>
          </p:cNvSpPr>
          <p:nvPr>
            <p:ph type="title" hasCustomPrompt="1"/>
          </p:nvPr>
        </p:nvSpPr>
        <p:spPr>
          <a:xfrm>
            <a:off x="533400" y="1828800"/>
            <a:ext cx="5257800" cy="1371600"/>
          </a:xfrm>
          <a:prstGeom prst="rect">
            <a:avLst/>
          </a:prstGeom>
        </p:spPr>
        <p:txBody>
          <a:bodyPr anchor="b"/>
          <a:lstStyle>
            <a:lvl1pPr algn="l">
              <a:defRPr sz="3600" b="0" baseline="0">
                <a:latin typeface="+mj-lt"/>
              </a:defRPr>
            </a:lvl1pPr>
          </a:lstStyle>
          <a:p>
            <a:r>
              <a:rPr lang="en-US" dirty="0" smtClean="0"/>
              <a:t>Click to add title</a:t>
            </a:r>
            <a:endParaRPr lang="en-US" dirty="0"/>
          </a:p>
        </p:txBody>
      </p:sp>
    </p:spTree>
    <p:extLst>
      <p:ext uri="{BB962C8B-B14F-4D97-AF65-F5344CB8AC3E}">
        <p14:creationId xmlns:p14="http://schemas.microsoft.com/office/powerpoint/2010/main" val="209757225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hank you">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09600" y="2057400"/>
            <a:ext cx="3505200" cy="1524000"/>
          </a:xfrm>
          <a:prstGeom prst="rect">
            <a:avLst/>
          </a:prstGeom>
        </p:spPr>
        <p:txBody>
          <a:bodyPr anchor="b"/>
          <a:lstStyle>
            <a:lvl1pPr algn="l">
              <a:defRPr sz="4000">
                <a:latin typeface="+mj-lt"/>
              </a:defRPr>
            </a:lvl1pPr>
          </a:lstStyle>
          <a:p>
            <a:r>
              <a:rPr lang="en-US" dirty="0" smtClean="0"/>
              <a:t>Questions?</a:t>
            </a:r>
            <a:endParaRPr lang="en-US" dirty="0"/>
          </a:p>
        </p:txBody>
      </p:sp>
    </p:spTree>
    <p:extLst>
      <p:ext uri="{BB962C8B-B14F-4D97-AF65-F5344CB8AC3E}">
        <p14:creationId xmlns:p14="http://schemas.microsoft.com/office/powerpoint/2010/main" val="2696046236"/>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BCED89F-5829-4371-88AF-C0B1C6BEADA0}" type="datetimeFigureOut">
              <a:rPr lang="en-US" smtClean="0">
                <a:solidFill>
                  <a:prstClr val="black">
                    <a:tint val="75000"/>
                  </a:prstClr>
                </a:solidFill>
              </a:rPr>
              <a:pPr/>
              <a:t>9/24/2015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E99CC034-D351-4D4D-9B30-E43799F95AB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33518619"/>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BCED89F-5829-4371-88AF-C0B1C6BEADA0}" type="datetimeFigureOut">
              <a:rPr lang="en-US" smtClean="0">
                <a:solidFill>
                  <a:prstClr val="black">
                    <a:tint val="75000"/>
                  </a:prstClr>
                </a:solidFill>
              </a:rPr>
              <a:pPr/>
              <a:t>9/24/2015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E99CC034-D351-4D4D-9B30-E43799F95AB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84430003"/>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BCED89F-5829-4371-88AF-C0B1C6BEADA0}" type="datetimeFigureOut">
              <a:rPr lang="en-US" smtClean="0">
                <a:solidFill>
                  <a:prstClr val="black">
                    <a:tint val="75000"/>
                  </a:prstClr>
                </a:solidFill>
              </a:rPr>
              <a:pPr/>
              <a:t>9/24/2015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E99CC034-D351-4D4D-9B30-E43799F95AB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17439768"/>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BCED89F-5829-4371-88AF-C0B1C6BEADA0}" type="datetimeFigureOut">
              <a:rPr lang="en-US" smtClean="0">
                <a:solidFill>
                  <a:prstClr val="black">
                    <a:tint val="75000"/>
                  </a:prstClr>
                </a:solidFill>
              </a:rPr>
              <a:pPr/>
              <a:t>9/24/2015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99CC034-D351-4D4D-9B30-E43799F95AB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18872443"/>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BCED89F-5829-4371-88AF-C0B1C6BEADA0}" type="datetimeFigureOut">
              <a:rPr lang="en-US" smtClean="0">
                <a:solidFill>
                  <a:prstClr val="black">
                    <a:tint val="75000"/>
                  </a:prstClr>
                </a:solidFill>
              </a:rPr>
              <a:pPr/>
              <a:t>9/24/2015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99CC034-D351-4D4D-9B30-E43799F95AB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6321477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Thank you">
    <p:spTree>
      <p:nvGrpSpPr>
        <p:cNvPr id="1" name=""/>
        <p:cNvGrpSpPr/>
        <p:nvPr/>
      </p:nvGrpSpPr>
      <p:grpSpPr>
        <a:xfrm>
          <a:off x="0" y="0"/>
          <a:ext cx="0" cy="0"/>
          <a:chOff x="0" y="0"/>
          <a:chExt cx="0" cy="0"/>
        </a:xfrm>
      </p:grpSpPr>
      <p:sp>
        <p:nvSpPr>
          <p:cNvPr id="7" name="Text Placeholder 6"/>
          <p:cNvSpPr>
            <a:spLocks noGrp="1"/>
          </p:cNvSpPr>
          <p:nvPr>
            <p:ph type="body" sz="quarter" idx="11" hasCustomPrompt="1"/>
          </p:nvPr>
        </p:nvSpPr>
        <p:spPr>
          <a:xfrm>
            <a:off x="609600" y="4070350"/>
            <a:ext cx="3505200" cy="730250"/>
          </a:xfrm>
          <a:prstGeom prst="rect">
            <a:avLst/>
          </a:prstGeom>
        </p:spPr>
        <p:txBody>
          <a:bodyPr/>
          <a:lstStyle>
            <a:lvl1pPr marL="0" indent="0" algn="l">
              <a:buNone/>
              <a:defRPr sz="1400">
                <a:latin typeface="+mj-lt"/>
              </a:defRPr>
            </a:lvl1pPr>
          </a:lstStyle>
          <a:p>
            <a:pPr lvl="0"/>
            <a:r>
              <a:rPr lang="en-US" dirty="0" smtClean="0"/>
              <a:t>Click to add your name and contact information</a:t>
            </a:r>
            <a:endParaRPr lang="en-US" dirty="0"/>
          </a:p>
        </p:txBody>
      </p:sp>
      <p:sp>
        <p:nvSpPr>
          <p:cNvPr id="2" name="Title 1"/>
          <p:cNvSpPr>
            <a:spLocks noGrp="1"/>
          </p:cNvSpPr>
          <p:nvPr>
            <p:ph type="title" hasCustomPrompt="1"/>
          </p:nvPr>
        </p:nvSpPr>
        <p:spPr>
          <a:xfrm>
            <a:off x="609600" y="2057400"/>
            <a:ext cx="3505200" cy="1524000"/>
          </a:xfrm>
          <a:prstGeom prst="rect">
            <a:avLst/>
          </a:prstGeom>
        </p:spPr>
        <p:txBody>
          <a:bodyPr anchor="b"/>
          <a:lstStyle>
            <a:lvl1pPr algn="l">
              <a:defRPr sz="4000">
                <a:latin typeface="+mj-lt"/>
              </a:defRPr>
            </a:lvl1pPr>
          </a:lstStyle>
          <a:p>
            <a:r>
              <a:rPr lang="en-US" dirty="0" smtClean="0"/>
              <a:t>Thank You!</a:t>
            </a:r>
            <a:endParaRPr lang="en-US" dirty="0"/>
          </a:p>
        </p:txBody>
      </p:sp>
    </p:spTree>
    <p:extLst>
      <p:ext uri="{BB962C8B-B14F-4D97-AF65-F5344CB8AC3E}">
        <p14:creationId xmlns:p14="http://schemas.microsoft.com/office/powerpoint/2010/main" val="176615548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Bullete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785577694"/>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New section-alternate">
    <p:spTree>
      <p:nvGrpSpPr>
        <p:cNvPr id="1" name=""/>
        <p:cNvGrpSpPr/>
        <p:nvPr/>
      </p:nvGrpSpPr>
      <p:grpSpPr>
        <a:xfrm>
          <a:off x="0" y="0"/>
          <a:ext cx="0" cy="0"/>
          <a:chOff x="0" y="0"/>
          <a:chExt cx="0" cy="0"/>
        </a:xfrm>
      </p:grpSpPr>
      <p:sp>
        <p:nvSpPr>
          <p:cNvPr id="2" name="Title 1"/>
          <p:cNvSpPr>
            <a:spLocks noGrp="1"/>
          </p:cNvSpPr>
          <p:nvPr>
            <p:ph type="title"/>
          </p:nvPr>
        </p:nvSpPr>
        <p:spPr>
          <a:xfrm>
            <a:off x="457200" y="1280478"/>
            <a:ext cx="8229600" cy="1143000"/>
          </a:xfrm>
          <a:prstGeom prst="rect">
            <a:avLst/>
          </a:prstGeom>
        </p:spPr>
        <p:txBody>
          <a:bodyPr/>
          <a:lstStyle>
            <a:lvl1pPr algn="l">
              <a:defRPr sz="3200"/>
            </a:lvl1pPr>
          </a:lstStyle>
          <a:p>
            <a:r>
              <a:rPr kumimoji="0" lang="en-US" dirty="0" smtClean="0"/>
              <a:t>Click to edit Master title style</a:t>
            </a:r>
            <a:endParaRPr kumimoji="0" lang="en-US" dirty="0"/>
          </a:p>
        </p:txBody>
      </p:sp>
      <p:sp>
        <p:nvSpPr>
          <p:cNvPr id="4" name="Date Placeholder 3"/>
          <p:cNvSpPr>
            <a:spLocks noGrp="1"/>
          </p:cNvSpPr>
          <p:nvPr>
            <p:ph type="dt" sz="half" idx="10"/>
          </p:nvPr>
        </p:nvSpPr>
        <p:spPr>
          <a:xfrm>
            <a:off x="304800" y="6828739"/>
            <a:ext cx="2133600" cy="365125"/>
          </a:xfrm>
          <a:prstGeom prst="rect">
            <a:avLst/>
          </a:prstGeom>
        </p:spPr>
        <p:txBody>
          <a:bodyPr/>
          <a:lstStyle/>
          <a:p>
            <a:fld id="{5DC3E618-447C-48AE-AC23-78CED7696653}" type="datetimeFigureOut">
              <a:rPr lang="en-US">
                <a:solidFill>
                  <a:prstClr val="black"/>
                </a:solidFill>
              </a:rPr>
              <a:pPr/>
              <a:t>9/24/2015</a:t>
            </a:fld>
            <a:endParaRPr lang="en-US" dirty="0">
              <a:solidFill>
                <a:prstClr val="black"/>
              </a:solidFill>
            </a:endParaRPr>
          </a:p>
        </p:txBody>
      </p:sp>
      <p:sp>
        <p:nvSpPr>
          <p:cNvPr id="5" name="Footer Placeholder 4"/>
          <p:cNvSpPr>
            <a:spLocks noGrp="1"/>
          </p:cNvSpPr>
          <p:nvPr>
            <p:ph type="ftr" sz="quarter" idx="11"/>
          </p:nvPr>
        </p:nvSpPr>
        <p:spPr>
          <a:xfrm>
            <a:off x="3124200" y="6416675"/>
            <a:ext cx="2895600" cy="365125"/>
          </a:xfrm>
          <a:prstGeom prst="rect">
            <a:avLst/>
          </a:prstGeom>
        </p:spPr>
        <p:txBody>
          <a:bodyPr/>
          <a:lstStyle/>
          <a:p>
            <a:endParaRPr lang="en-US" dirty="0">
              <a:solidFill>
                <a:prstClr val="black"/>
              </a:solidFill>
            </a:endParaRPr>
          </a:p>
        </p:txBody>
      </p:sp>
      <p:sp>
        <p:nvSpPr>
          <p:cNvPr id="6" name="Slide Number Placeholder 5"/>
          <p:cNvSpPr>
            <a:spLocks noGrp="1"/>
          </p:cNvSpPr>
          <p:nvPr>
            <p:ph type="sldNum" sz="quarter" idx="12"/>
          </p:nvPr>
        </p:nvSpPr>
        <p:spPr>
          <a:xfrm>
            <a:off x="7924800" y="6416675"/>
            <a:ext cx="762000" cy="365125"/>
          </a:xfrm>
          <a:prstGeom prst="rect">
            <a:avLst/>
          </a:prstGeom>
        </p:spPr>
        <p:txBody>
          <a:bodyPr/>
          <a:lstStyle/>
          <a:p>
            <a:fld id="{6141AE55-0994-49BC-B8C4-2B1C7C3EAD8F}" type="slidenum">
              <a:rPr lang="en-US">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393294539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609600" y="152400"/>
            <a:ext cx="7886700" cy="701675"/>
          </a:xfrm>
          <a:prstGeom prst="rect">
            <a:avLst/>
          </a:prstGeom>
        </p:spPr>
        <p:txBody>
          <a:bodyPr/>
          <a:lstStyle>
            <a:lvl1pPr algn="l">
              <a:defRPr/>
            </a:lvl1pPr>
          </a:lstStyle>
          <a:p>
            <a:r>
              <a:rPr lang="en-US" dirty="0" smtClean="0"/>
              <a:t>Click to edit Master title style</a:t>
            </a:r>
            <a:endParaRPr lang="en-US" dirty="0"/>
          </a:p>
        </p:txBody>
      </p:sp>
      <p:sp>
        <p:nvSpPr>
          <p:cNvPr id="3" name="Slide Number Placeholder 2"/>
          <p:cNvSpPr>
            <a:spLocks noGrp="1"/>
          </p:cNvSpPr>
          <p:nvPr>
            <p:ph type="sldNum" sz="quarter" idx="10"/>
          </p:nvPr>
        </p:nvSpPr>
        <p:spPr>
          <a:xfrm>
            <a:off x="0" y="6477000"/>
            <a:ext cx="457201" cy="304800"/>
          </a:xfrm>
          <a:prstGeom prst="rect">
            <a:avLst/>
          </a:prstGeom>
        </p:spPr>
        <p:txBody>
          <a:bodyPr/>
          <a:lstStyle/>
          <a:p>
            <a:fld id="{1FF935F4-130A-44BA-B9E4-FB5C8CE193BD}" type="slidenum">
              <a:rPr lang="en-US" smtClean="0">
                <a:solidFill>
                  <a:prstClr val="black"/>
                </a:solidFill>
              </a:rPr>
              <a:pPr/>
              <a:t>‹#›</a:t>
            </a:fld>
            <a:endParaRPr lang="en-US" dirty="0">
              <a:solidFill>
                <a:prstClr val="black"/>
              </a:solidFill>
            </a:endParaRPr>
          </a:p>
        </p:txBody>
      </p:sp>
      <p:sp>
        <p:nvSpPr>
          <p:cNvPr id="4" name="Date Placeholder 3"/>
          <p:cNvSpPr>
            <a:spLocks noGrp="1"/>
          </p:cNvSpPr>
          <p:nvPr>
            <p:ph type="dt" sz="half" idx="11"/>
          </p:nvPr>
        </p:nvSpPr>
        <p:spPr>
          <a:xfrm>
            <a:off x="533400" y="6489701"/>
            <a:ext cx="685799" cy="279399"/>
          </a:xfrm>
          <a:prstGeom prst="rect">
            <a:avLst/>
          </a:prstGeom>
        </p:spPr>
        <p:txBody>
          <a:bodyPr/>
          <a:lstStyle/>
          <a:p>
            <a:fld id="{C66A6D71-CBE5-4DB2-BA8D-22092B89CECA}" type="datetime1">
              <a:rPr lang="en-US" smtClean="0">
                <a:solidFill>
                  <a:prstClr val="black"/>
                </a:solidFill>
              </a:rPr>
              <a:pPr/>
              <a:t>9/24/2015</a:t>
            </a:fld>
            <a:endParaRPr lang="en-US" dirty="0">
              <a:solidFill>
                <a:prstClr val="black"/>
              </a:solidFill>
            </a:endParaRPr>
          </a:p>
        </p:txBody>
      </p:sp>
      <p:sp>
        <p:nvSpPr>
          <p:cNvPr id="5" name="Text Placeholder 3"/>
          <p:cNvSpPr>
            <a:spLocks noGrp="1"/>
          </p:cNvSpPr>
          <p:nvPr>
            <p:ph type="body" sz="quarter" idx="12"/>
          </p:nvPr>
        </p:nvSpPr>
        <p:spPr>
          <a:xfrm>
            <a:off x="609600" y="1295400"/>
            <a:ext cx="8382000" cy="4953000"/>
          </a:xfrm>
          <a:prstGeom prst="rect">
            <a:avLst/>
          </a:prstGeom>
        </p:spPr>
        <p:txBody>
          <a:bodyPr/>
          <a:lstStyle>
            <a:lvl1pPr marL="0" indent="0">
              <a:buNone/>
              <a:defRPr sz="3200"/>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423360956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Bulleted content">
    <p:spTree>
      <p:nvGrpSpPr>
        <p:cNvPr id="1" name=""/>
        <p:cNvGrpSpPr/>
        <p:nvPr/>
      </p:nvGrpSpPr>
      <p:grpSpPr>
        <a:xfrm>
          <a:off x="0" y="0"/>
          <a:ext cx="0" cy="0"/>
          <a:chOff x="0" y="0"/>
          <a:chExt cx="0" cy="0"/>
        </a:xfrm>
      </p:grpSpPr>
      <p:sp>
        <p:nvSpPr>
          <p:cNvPr id="4" name="Content Placeholder 2"/>
          <p:cNvSpPr>
            <a:spLocks noGrp="1"/>
          </p:cNvSpPr>
          <p:nvPr>
            <p:ph idx="1"/>
          </p:nvPr>
        </p:nvSpPr>
        <p:spPr>
          <a:xfrm>
            <a:off x="457200" y="1341437"/>
            <a:ext cx="7924800" cy="4525963"/>
          </a:xfrm>
          <a:prstGeom prst="rect">
            <a:avLst/>
          </a:prstGeom>
        </p:spPr>
        <p:txBody>
          <a:bodyPr/>
          <a:lstStyle>
            <a:lvl1pPr marL="182880" marR="0" indent="-182880" algn="l" defTabSz="914400" rtl="0" eaLnBrk="1" fontAlgn="auto" latinLnBrk="0" hangingPunct="1">
              <a:lnSpc>
                <a:spcPct val="100000"/>
              </a:lnSpc>
              <a:spcBef>
                <a:spcPct val="20000"/>
              </a:spcBef>
              <a:spcAft>
                <a:spcPts val="0"/>
              </a:spcAft>
              <a:buClr>
                <a:prstClr val="black">
                  <a:lumMod val="50000"/>
                  <a:lumOff val="50000"/>
                </a:prstClr>
              </a:buClr>
              <a:buSzTx/>
              <a:buFont typeface="Wingdings" pitchFamily="2" charset="2"/>
              <a:buChar char="§"/>
              <a:tabLst/>
              <a:defRPr sz="2400" baseline="0">
                <a:latin typeface="Arial" pitchFamily="34" charset="0"/>
                <a:cs typeface="Arial" pitchFamily="34" charset="0"/>
              </a:defRPr>
            </a:lvl1pPr>
            <a:lvl2pPr marL="411480" marR="0" indent="-182880" algn="l" defTabSz="914400" rtl="0" eaLnBrk="1" fontAlgn="auto" latinLnBrk="0" hangingPunct="1">
              <a:lnSpc>
                <a:spcPct val="100000"/>
              </a:lnSpc>
              <a:spcBef>
                <a:spcPct val="20000"/>
              </a:spcBef>
              <a:spcAft>
                <a:spcPts val="0"/>
              </a:spcAft>
              <a:buClr>
                <a:prstClr val="black">
                  <a:lumMod val="50000"/>
                  <a:lumOff val="50000"/>
                </a:prstClr>
              </a:buClr>
              <a:buSzTx/>
              <a:buFont typeface="Wingdings" pitchFamily="2" charset="2"/>
              <a:buChar char="§"/>
              <a:tabLst/>
              <a:defRPr sz="2400" baseline="0">
                <a:latin typeface="Arial" pitchFamily="34" charset="0"/>
                <a:cs typeface="Arial" pitchFamily="34" charset="0"/>
              </a:defRPr>
            </a:lvl2pPr>
            <a:lvl3pPr marL="594360" marR="0" indent="-182880" algn="l" defTabSz="914400" rtl="0" eaLnBrk="1" fontAlgn="auto" latinLnBrk="0" hangingPunct="1">
              <a:lnSpc>
                <a:spcPct val="100000"/>
              </a:lnSpc>
              <a:spcBef>
                <a:spcPct val="20000"/>
              </a:spcBef>
              <a:spcAft>
                <a:spcPts val="0"/>
              </a:spcAft>
              <a:buClr>
                <a:prstClr val="black">
                  <a:lumMod val="50000"/>
                  <a:lumOff val="50000"/>
                </a:prstClr>
              </a:buClr>
              <a:buSzTx/>
              <a:buFont typeface="Wingdings" pitchFamily="2" charset="2"/>
              <a:buChar char="§"/>
              <a:tabLst/>
              <a:defRPr sz="2000" baseline="0">
                <a:latin typeface="Arial" pitchFamily="34" charset="0"/>
                <a:cs typeface="Arial" pitchFamily="34" charset="0"/>
              </a:defRPr>
            </a:lvl3pPr>
            <a:lvl4pPr marL="777240" marR="0" indent="-182880" algn="l" defTabSz="914400" rtl="0" eaLnBrk="1" fontAlgn="auto" latinLnBrk="0" hangingPunct="1">
              <a:lnSpc>
                <a:spcPct val="100000"/>
              </a:lnSpc>
              <a:spcBef>
                <a:spcPct val="20000"/>
              </a:spcBef>
              <a:spcAft>
                <a:spcPts val="0"/>
              </a:spcAft>
              <a:buClr>
                <a:prstClr val="black">
                  <a:lumMod val="50000"/>
                  <a:lumOff val="50000"/>
                </a:prstClr>
              </a:buClr>
              <a:buSzTx/>
              <a:buFont typeface="Wingdings" pitchFamily="2" charset="2"/>
              <a:buChar char="§"/>
              <a:tabLst/>
              <a:defRPr sz="1800" baseline="0">
                <a:latin typeface="Arial" pitchFamily="34" charset="0"/>
                <a:cs typeface="Arial" pitchFamily="34" charset="0"/>
              </a:defRPr>
            </a:lvl4pPr>
            <a:lvl5pPr>
              <a:buFont typeface="Wingdings" pitchFamily="2" charset="2"/>
              <a:buChar char="§"/>
              <a:defRPr sz="1800">
                <a:latin typeface="Arial" pitchFamily="34" charset="0"/>
                <a:cs typeface="Arial" pitchFamily="34" charset="0"/>
              </a:defRPr>
            </a:lvl5pPr>
          </a:lstStyle>
          <a:p>
            <a:pPr marL="182880" marR="0" lvl="0" indent="-182880" algn="l" defTabSz="914400" rtl="0" eaLnBrk="1" fontAlgn="auto" latinLnBrk="0" hangingPunct="1">
              <a:lnSpc>
                <a:spcPct val="100000"/>
              </a:lnSpc>
              <a:spcBef>
                <a:spcPct val="20000"/>
              </a:spcBef>
              <a:spcAft>
                <a:spcPts val="0"/>
              </a:spcAft>
              <a:buClr>
                <a:prstClr val="black">
                  <a:lumMod val="50000"/>
                  <a:lumOff val="50000"/>
                </a:prstClr>
              </a:buClr>
              <a:buSzTx/>
              <a:buFont typeface="Wingdings" pitchFamily="2" charset="2"/>
              <a:buChar char="§"/>
              <a:tabLst/>
              <a:defRPr/>
            </a:pPr>
            <a:r>
              <a:rPr kumimoji="0" lang="en-US" sz="1800" b="0" i="0" u="none" strike="noStrike" kern="1200" cap="none" spc="0" normalizeH="0" baseline="0" noProof="0" dirty="0" smtClean="0">
                <a:ln>
                  <a:noFill/>
                </a:ln>
                <a:solidFill>
                  <a:prstClr val="black">
                    <a:lumMod val="85000"/>
                  </a:prstClr>
                </a:solidFill>
                <a:effectLst/>
                <a:uLnTx/>
                <a:uFillTx/>
                <a:latin typeface="Franklin Gothic Book" pitchFamily="34" charset="0"/>
                <a:ea typeface="+mn-ea"/>
                <a:cs typeface="+mn-cs"/>
              </a:rPr>
              <a:t>Click to edit Master text styles</a:t>
            </a:r>
          </a:p>
          <a:p>
            <a:pPr marL="411480" marR="0" lvl="1" indent="-182880" algn="l" defTabSz="914400" rtl="0" eaLnBrk="1" fontAlgn="auto" latinLnBrk="0" hangingPunct="1">
              <a:lnSpc>
                <a:spcPct val="100000"/>
              </a:lnSpc>
              <a:spcBef>
                <a:spcPct val="20000"/>
              </a:spcBef>
              <a:spcAft>
                <a:spcPts val="0"/>
              </a:spcAft>
              <a:buClr>
                <a:prstClr val="black">
                  <a:lumMod val="50000"/>
                  <a:lumOff val="50000"/>
                </a:prstClr>
              </a:buClr>
              <a:buSzTx/>
              <a:buFont typeface="Wingdings" pitchFamily="2" charset="2"/>
              <a:buChar char="§"/>
              <a:tabLst/>
              <a:defRPr/>
            </a:pPr>
            <a:r>
              <a:rPr kumimoji="0" lang="en-US" sz="1400" b="0" i="0" u="none" strike="noStrike" kern="1200" cap="none" spc="0" normalizeH="0" baseline="0" noProof="0" dirty="0" smtClean="0">
                <a:ln>
                  <a:noFill/>
                </a:ln>
                <a:solidFill>
                  <a:prstClr val="black">
                    <a:lumMod val="85000"/>
                  </a:prstClr>
                </a:solidFill>
                <a:effectLst/>
                <a:uLnTx/>
                <a:uFillTx/>
                <a:latin typeface="Franklin Gothic Book" pitchFamily="34" charset="0"/>
                <a:ea typeface="+mn-ea"/>
                <a:cs typeface="+mn-cs"/>
              </a:rPr>
              <a:t>Second level</a:t>
            </a:r>
          </a:p>
          <a:p>
            <a:pPr marL="594360" marR="0" lvl="2" indent="-182880" algn="l" defTabSz="914400" rtl="0" eaLnBrk="1" fontAlgn="auto" latinLnBrk="0" hangingPunct="1">
              <a:lnSpc>
                <a:spcPct val="100000"/>
              </a:lnSpc>
              <a:spcBef>
                <a:spcPct val="20000"/>
              </a:spcBef>
              <a:spcAft>
                <a:spcPts val="0"/>
              </a:spcAft>
              <a:buClr>
                <a:prstClr val="black">
                  <a:lumMod val="50000"/>
                  <a:lumOff val="50000"/>
                </a:prstClr>
              </a:buClr>
              <a:buSzTx/>
              <a:buFont typeface="Wingdings" pitchFamily="2" charset="2"/>
              <a:buChar char="§"/>
              <a:tabLst/>
              <a:defRPr/>
            </a:pPr>
            <a:r>
              <a:rPr kumimoji="0" lang="en-US" sz="1400" b="0" i="0" u="none" strike="noStrike" kern="1200" cap="none" spc="0" normalizeH="0" baseline="0" noProof="0" dirty="0" smtClean="0">
                <a:ln>
                  <a:noFill/>
                </a:ln>
                <a:solidFill>
                  <a:prstClr val="black">
                    <a:lumMod val="85000"/>
                  </a:prstClr>
                </a:solidFill>
                <a:effectLst/>
                <a:uLnTx/>
                <a:uFillTx/>
                <a:latin typeface="Franklin Gothic Book" pitchFamily="34" charset="0"/>
                <a:ea typeface="+mn-ea"/>
                <a:cs typeface="+mn-cs"/>
              </a:rPr>
              <a:t>Third level</a:t>
            </a:r>
          </a:p>
          <a:p>
            <a:pPr marL="777240" marR="0" lvl="3" indent="-182880" algn="l" defTabSz="914400" rtl="0" eaLnBrk="1" fontAlgn="auto" latinLnBrk="0" hangingPunct="1">
              <a:lnSpc>
                <a:spcPct val="100000"/>
              </a:lnSpc>
              <a:spcBef>
                <a:spcPct val="20000"/>
              </a:spcBef>
              <a:spcAft>
                <a:spcPts val="0"/>
              </a:spcAft>
              <a:buClr>
                <a:prstClr val="black">
                  <a:lumMod val="50000"/>
                  <a:lumOff val="50000"/>
                </a:prstClr>
              </a:buClr>
              <a:buSzTx/>
              <a:buFont typeface="Wingdings" pitchFamily="2" charset="2"/>
              <a:buChar char="§"/>
              <a:tabLst/>
              <a:defRPr/>
            </a:pPr>
            <a:r>
              <a:rPr kumimoji="0" lang="en-US" sz="1400" b="0" i="0" u="none" strike="noStrike" kern="1200" cap="none" spc="0" normalizeH="0" baseline="0" noProof="0" dirty="0" smtClean="0">
                <a:ln>
                  <a:noFill/>
                </a:ln>
                <a:solidFill>
                  <a:prstClr val="black">
                    <a:lumMod val="85000"/>
                  </a:prstClr>
                </a:solidFill>
                <a:effectLst/>
                <a:uLnTx/>
                <a:uFillTx/>
                <a:latin typeface="Franklin Gothic Book" pitchFamily="34" charset="0"/>
                <a:ea typeface="+mn-ea"/>
                <a:cs typeface="+mn-cs"/>
              </a:rPr>
              <a:t>Fourth level</a:t>
            </a:r>
          </a:p>
        </p:txBody>
      </p:sp>
      <p:sp>
        <p:nvSpPr>
          <p:cNvPr id="10" name="Slide Number Placeholder 10"/>
          <p:cNvSpPr>
            <a:spLocks noGrp="1"/>
          </p:cNvSpPr>
          <p:nvPr>
            <p:ph type="sldNum" sz="quarter" idx="12"/>
          </p:nvPr>
        </p:nvSpPr>
        <p:spPr>
          <a:xfrm>
            <a:off x="228600" y="6477000"/>
            <a:ext cx="533400" cy="304800"/>
          </a:xfrm>
          <a:prstGeom prst="rect">
            <a:avLst/>
          </a:prstGeom>
        </p:spPr>
        <p:txBody>
          <a:bodyPr/>
          <a:lstStyle>
            <a:lvl1pPr algn="l">
              <a:defRPr sz="800">
                <a:latin typeface="Franklin Gothic Book" pitchFamily="34" charset="0"/>
              </a:defRPr>
            </a:lvl1pPr>
          </a:lstStyle>
          <a:p>
            <a:fld id="{1FF935F4-130A-44BA-B9E4-FB5C8CE193BD}" type="slidenum">
              <a:rPr lang="en-US" smtClean="0">
                <a:solidFill>
                  <a:prstClr val="black"/>
                </a:solidFill>
              </a:rPr>
              <a:pPr/>
              <a:t>‹#›</a:t>
            </a:fld>
            <a:endParaRPr lang="en-US" dirty="0">
              <a:solidFill>
                <a:prstClr val="black"/>
              </a:solidFill>
            </a:endParaRPr>
          </a:p>
        </p:txBody>
      </p:sp>
      <p:sp>
        <p:nvSpPr>
          <p:cNvPr id="9" name="Date Placeholder 9"/>
          <p:cNvSpPr>
            <a:spLocks noGrp="1"/>
          </p:cNvSpPr>
          <p:nvPr>
            <p:ph type="dt" sz="half" idx="11"/>
          </p:nvPr>
        </p:nvSpPr>
        <p:spPr>
          <a:xfrm>
            <a:off x="838201" y="6502401"/>
            <a:ext cx="2819399" cy="279399"/>
          </a:xfrm>
          <a:prstGeom prst="rect">
            <a:avLst/>
          </a:prstGeom>
        </p:spPr>
        <p:txBody>
          <a:bodyPr/>
          <a:lstStyle>
            <a:lvl1pPr algn="l">
              <a:defRPr sz="800">
                <a:latin typeface="Franklin Gothic Book" pitchFamily="34" charset="0"/>
              </a:defRPr>
            </a:lvl1pPr>
          </a:lstStyle>
          <a:p>
            <a:fld id="{C66A6D71-CBE5-4DB2-BA8D-22092B89CECA}" type="datetime1">
              <a:rPr lang="en-US" smtClean="0">
                <a:solidFill>
                  <a:prstClr val="black"/>
                </a:solidFill>
              </a:rPr>
              <a:pPr/>
              <a:t>9/24/2015</a:t>
            </a:fld>
            <a:endParaRPr lang="en-US" dirty="0">
              <a:solidFill>
                <a:prstClr val="black"/>
              </a:solidFill>
            </a:endParaRPr>
          </a:p>
        </p:txBody>
      </p:sp>
      <p:sp>
        <p:nvSpPr>
          <p:cNvPr id="2" name="Title 1"/>
          <p:cNvSpPr>
            <a:spLocks noGrp="1"/>
          </p:cNvSpPr>
          <p:nvPr>
            <p:ph type="title"/>
          </p:nvPr>
        </p:nvSpPr>
        <p:spPr>
          <a:xfrm>
            <a:off x="457200" y="609600"/>
            <a:ext cx="7924800" cy="609600"/>
          </a:xfrm>
          <a:prstGeom prst="rect">
            <a:avLst/>
          </a:prstGeom>
        </p:spPr>
        <p:txBody>
          <a:bodyPr/>
          <a:lstStyle>
            <a:lvl1pPr>
              <a:defRPr sz="3200"/>
            </a:lvl1pPr>
          </a:lstStyle>
          <a:p>
            <a:r>
              <a:rPr lang="en-US" dirty="0" smtClean="0"/>
              <a:t>Click to edit Master title style</a:t>
            </a:r>
            <a:endParaRPr lang="en-US" dirty="0"/>
          </a:p>
        </p:txBody>
      </p:sp>
    </p:spTree>
    <p:extLst>
      <p:ext uri="{BB962C8B-B14F-4D97-AF65-F5344CB8AC3E}">
        <p14:creationId xmlns:p14="http://schemas.microsoft.com/office/powerpoint/2010/main" val="2211446129"/>
      </p:ext>
    </p:extLst>
  </p:cSld>
  <p:clrMapOvr>
    <a:masterClrMapping/>
  </p:clrMapOvr>
  <p:hf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2_Bulleted content">
    <p:spTree>
      <p:nvGrpSpPr>
        <p:cNvPr id="1" name=""/>
        <p:cNvGrpSpPr/>
        <p:nvPr/>
      </p:nvGrpSpPr>
      <p:grpSpPr>
        <a:xfrm>
          <a:off x="0" y="0"/>
          <a:ext cx="0" cy="0"/>
          <a:chOff x="0" y="0"/>
          <a:chExt cx="0" cy="0"/>
        </a:xfrm>
      </p:grpSpPr>
      <p:sp>
        <p:nvSpPr>
          <p:cNvPr id="4" name="Content Placeholder 2"/>
          <p:cNvSpPr>
            <a:spLocks noGrp="1"/>
          </p:cNvSpPr>
          <p:nvPr>
            <p:ph idx="1"/>
          </p:nvPr>
        </p:nvSpPr>
        <p:spPr>
          <a:xfrm>
            <a:off x="457200" y="1341437"/>
            <a:ext cx="7924800" cy="4525963"/>
          </a:xfrm>
          <a:prstGeom prst="rect">
            <a:avLst/>
          </a:prstGeom>
        </p:spPr>
        <p:txBody>
          <a:bodyPr/>
          <a:lstStyle>
            <a:lvl1pPr marL="182880" marR="0" indent="-182880" algn="l" defTabSz="914400" rtl="0" eaLnBrk="1" fontAlgn="auto" latinLnBrk="0" hangingPunct="1">
              <a:lnSpc>
                <a:spcPct val="100000"/>
              </a:lnSpc>
              <a:spcBef>
                <a:spcPct val="20000"/>
              </a:spcBef>
              <a:spcAft>
                <a:spcPts val="0"/>
              </a:spcAft>
              <a:buClr>
                <a:prstClr val="black">
                  <a:lumMod val="50000"/>
                  <a:lumOff val="50000"/>
                </a:prstClr>
              </a:buClr>
              <a:buSzTx/>
              <a:buFont typeface="Wingdings" pitchFamily="2" charset="2"/>
              <a:buChar char="§"/>
              <a:tabLst/>
              <a:defRPr sz="2400" baseline="0">
                <a:latin typeface="Arial" pitchFamily="34" charset="0"/>
                <a:cs typeface="Arial" pitchFamily="34" charset="0"/>
              </a:defRPr>
            </a:lvl1pPr>
            <a:lvl2pPr marL="411480" marR="0" indent="-182880" algn="l" defTabSz="914400" rtl="0" eaLnBrk="1" fontAlgn="auto" latinLnBrk="0" hangingPunct="1">
              <a:lnSpc>
                <a:spcPct val="100000"/>
              </a:lnSpc>
              <a:spcBef>
                <a:spcPct val="20000"/>
              </a:spcBef>
              <a:spcAft>
                <a:spcPts val="0"/>
              </a:spcAft>
              <a:buClr>
                <a:prstClr val="black">
                  <a:lumMod val="50000"/>
                  <a:lumOff val="50000"/>
                </a:prstClr>
              </a:buClr>
              <a:buSzTx/>
              <a:buFont typeface="Wingdings" pitchFamily="2" charset="2"/>
              <a:buChar char="§"/>
              <a:tabLst/>
              <a:defRPr sz="2400" baseline="0">
                <a:latin typeface="Arial" pitchFamily="34" charset="0"/>
                <a:cs typeface="Arial" pitchFamily="34" charset="0"/>
              </a:defRPr>
            </a:lvl2pPr>
            <a:lvl3pPr marL="594360" marR="0" indent="-182880" algn="l" defTabSz="914400" rtl="0" eaLnBrk="1" fontAlgn="auto" latinLnBrk="0" hangingPunct="1">
              <a:lnSpc>
                <a:spcPct val="100000"/>
              </a:lnSpc>
              <a:spcBef>
                <a:spcPct val="20000"/>
              </a:spcBef>
              <a:spcAft>
                <a:spcPts val="0"/>
              </a:spcAft>
              <a:buClr>
                <a:prstClr val="black">
                  <a:lumMod val="50000"/>
                  <a:lumOff val="50000"/>
                </a:prstClr>
              </a:buClr>
              <a:buSzTx/>
              <a:buFont typeface="Wingdings" pitchFamily="2" charset="2"/>
              <a:buChar char="§"/>
              <a:tabLst/>
              <a:defRPr sz="2000" baseline="0">
                <a:latin typeface="Arial" pitchFamily="34" charset="0"/>
                <a:cs typeface="Arial" pitchFamily="34" charset="0"/>
              </a:defRPr>
            </a:lvl3pPr>
            <a:lvl4pPr marL="777240" marR="0" indent="-182880" algn="l" defTabSz="914400" rtl="0" eaLnBrk="1" fontAlgn="auto" latinLnBrk="0" hangingPunct="1">
              <a:lnSpc>
                <a:spcPct val="100000"/>
              </a:lnSpc>
              <a:spcBef>
                <a:spcPct val="20000"/>
              </a:spcBef>
              <a:spcAft>
                <a:spcPts val="0"/>
              </a:spcAft>
              <a:buClr>
                <a:prstClr val="black">
                  <a:lumMod val="50000"/>
                  <a:lumOff val="50000"/>
                </a:prstClr>
              </a:buClr>
              <a:buSzTx/>
              <a:buFont typeface="Wingdings" pitchFamily="2" charset="2"/>
              <a:buChar char="§"/>
              <a:tabLst/>
              <a:defRPr sz="1800" baseline="0">
                <a:latin typeface="Arial" pitchFamily="34" charset="0"/>
                <a:cs typeface="Arial" pitchFamily="34" charset="0"/>
              </a:defRPr>
            </a:lvl4pPr>
            <a:lvl5pPr>
              <a:buFont typeface="Wingdings" pitchFamily="2" charset="2"/>
              <a:buChar char="§"/>
              <a:defRPr sz="1800">
                <a:latin typeface="Arial" pitchFamily="34" charset="0"/>
                <a:cs typeface="Arial" pitchFamily="34" charset="0"/>
              </a:defRPr>
            </a:lvl5pPr>
          </a:lstStyle>
          <a:p>
            <a:pPr marL="182880" marR="0" lvl="0" indent="-182880" algn="l" defTabSz="914400" rtl="0" eaLnBrk="1" fontAlgn="auto" latinLnBrk="0" hangingPunct="1">
              <a:lnSpc>
                <a:spcPct val="100000"/>
              </a:lnSpc>
              <a:spcBef>
                <a:spcPct val="20000"/>
              </a:spcBef>
              <a:spcAft>
                <a:spcPts val="0"/>
              </a:spcAft>
              <a:buClr>
                <a:prstClr val="black">
                  <a:lumMod val="50000"/>
                  <a:lumOff val="50000"/>
                </a:prstClr>
              </a:buClr>
              <a:buSzTx/>
              <a:buFont typeface="Wingdings" pitchFamily="2" charset="2"/>
              <a:buChar char="§"/>
              <a:tabLst/>
              <a:defRPr/>
            </a:pPr>
            <a:r>
              <a:rPr kumimoji="0" lang="en-US" sz="1800" b="0" i="0" u="none" strike="noStrike" kern="1200" cap="none" spc="0" normalizeH="0" baseline="0" noProof="0" dirty="0" smtClean="0">
                <a:ln>
                  <a:noFill/>
                </a:ln>
                <a:solidFill>
                  <a:prstClr val="black">
                    <a:lumMod val="85000"/>
                  </a:prstClr>
                </a:solidFill>
                <a:effectLst/>
                <a:uLnTx/>
                <a:uFillTx/>
                <a:latin typeface="Franklin Gothic Book" pitchFamily="34" charset="0"/>
                <a:ea typeface="+mn-ea"/>
                <a:cs typeface="+mn-cs"/>
              </a:rPr>
              <a:t>Click to edit Master text styles</a:t>
            </a:r>
          </a:p>
          <a:p>
            <a:pPr marL="411480" marR="0" lvl="1" indent="-182880" algn="l" defTabSz="914400" rtl="0" eaLnBrk="1" fontAlgn="auto" latinLnBrk="0" hangingPunct="1">
              <a:lnSpc>
                <a:spcPct val="100000"/>
              </a:lnSpc>
              <a:spcBef>
                <a:spcPct val="20000"/>
              </a:spcBef>
              <a:spcAft>
                <a:spcPts val="0"/>
              </a:spcAft>
              <a:buClr>
                <a:prstClr val="black">
                  <a:lumMod val="50000"/>
                  <a:lumOff val="50000"/>
                </a:prstClr>
              </a:buClr>
              <a:buSzTx/>
              <a:buFont typeface="Wingdings" pitchFamily="2" charset="2"/>
              <a:buChar char="§"/>
              <a:tabLst/>
              <a:defRPr/>
            </a:pPr>
            <a:r>
              <a:rPr kumimoji="0" lang="en-US" sz="1400" b="0" i="0" u="none" strike="noStrike" kern="1200" cap="none" spc="0" normalizeH="0" baseline="0" noProof="0" dirty="0" smtClean="0">
                <a:ln>
                  <a:noFill/>
                </a:ln>
                <a:solidFill>
                  <a:prstClr val="black">
                    <a:lumMod val="85000"/>
                  </a:prstClr>
                </a:solidFill>
                <a:effectLst/>
                <a:uLnTx/>
                <a:uFillTx/>
                <a:latin typeface="Franklin Gothic Book" pitchFamily="34" charset="0"/>
                <a:ea typeface="+mn-ea"/>
                <a:cs typeface="+mn-cs"/>
              </a:rPr>
              <a:t>Second level</a:t>
            </a:r>
          </a:p>
          <a:p>
            <a:pPr marL="594360" marR="0" lvl="2" indent="-182880" algn="l" defTabSz="914400" rtl="0" eaLnBrk="1" fontAlgn="auto" latinLnBrk="0" hangingPunct="1">
              <a:lnSpc>
                <a:spcPct val="100000"/>
              </a:lnSpc>
              <a:spcBef>
                <a:spcPct val="20000"/>
              </a:spcBef>
              <a:spcAft>
                <a:spcPts val="0"/>
              </a:spcAft>
              <a:buClr>
                <a:prstClr val="black">
                  <a:lumMod val="50000"/>
                  <a:lumOff val="50000"/>
                </a:prstClr>
              </a:buClr>
              <a:buSzTx/>
              <a:buFont typeface="Wingdings" pitchFamily="2" charset="2"/>
              <a:buChar char="§"/>
              <a:tabLst/>
              <a:defRPr/>
            </a:pPr>
            <a:r>
              <a:rPr kumimoji="0" lang="en-US" sz="1400" b="0" i="0" u="none" strike="noStrike" kern="1200" cap="none" spc="0" normalizeH="0" baseline="0" noProof="0" dirty="0" smtClean="0">
                <a:ln>
                  <a:noFill/>
                </a:ln>
                <a:solidFill>
                  <a:prstClr val="black">
                    <a:lumMod val="85000"/>
                  </a:prstClr>
                </a:solidFill>
                <a:effectLst/>
                <a:uLnTx/>
                <a:uFillTx/>
                <a:latin typeface="Franklin Gothic Book" pitchFamily="34" charset="0"/>
                <a:ea typeface="+mn-ea"/>
                <a:cs typeface="+mn-cs"/>
              </a:rPr>
              <a:t>Third level</a:t>
            </a:r>
          </a:p>
          <a:p>
            <a:pPr marL="777240" marR="0" lvl="3" indent="-182880" algn="l" defTabSz="914400" rtl="0" eaLnBrk="1" fontAlgn="auto" latinLnBrk="0" hangingPunct="1">
              <a:lnSpc>
                <a:spcPct val="100000"/>
              </a:lnSpc>
              <a:spcBef>
                <a:spcPct val="20000"/>
              </a:spcBef>
              <a:spcAft>
                <a:spcPts val="0"/>
              </a:spcAft>
              <a:buClr>
                <a:prstClr val="black">
                  <a:lumMod val="50000"/>
                  <a:lumOff val="50000"/>
                </a:prstClr>
              </a:buClr>
              <a:buSzTx/>
              <a:buFont typeface="Wingdings" pitchFamily="2" charset="2"/>
              <a:buChar char="§"/>
              <a:tabLst/>
              <a:defRPr/>
            </a:pPr>
            <a:r>
              <a:rPr kumimoji="0" lang="en-US" sz="1400" b="0" i="0" u="none" strike="noStrike" kern="1200" cap="none" spc="0" normalizeH="0" baseline="0" noProof="0" dirty="0" smtClean="0">
                <a:ln>
                  <a:noFill/>
                </a:ln>
                <a:solidFill>
                  <a:prstClr val="black">
                    <a:lumMod val="85000"/>
                  </a:prstClr>
                </a:solidFill>
                <a:effectLst/>
                <a:uLnTx/>
                <a:uFillTx/>
                <a:latin typeface="Franklin Gothic Book" pitchFamily="34" charset="0"/>
                <a:ea typeface="+mn-ea"/>
                <a:cs typeface="+mn-cs"/>
              </a:rPr>
              <a:t>Fourth level</a:t>
            </a:r>
          </a:p>
        </p:txBody>
      </p:sp>
      <p:sp>
        <p:nvSpPr>
          <p:cNvPr id="10" name="Slide Number Placeholder 10"/>
          <p:cNvSpPr>
            <a:spLocks noGrp="1"/>
          </p:cNvSpPr>
          <p:nvPr>
            <p:ph type="sldNum" sz="quarter" idx="12"/>
          </p:nvPr>
        </p:nvSpPr>
        <p:spPr>
          <a:xfrm>
            <a:off x="228600" y="6477000"/>
            <a:ext cx="533400" cy="304800"/>
          </a:xfrm>
          <a:prstGeom prst="rect">
            <a:avLst/>
          </a:prstGeom>
        </p:spPr>
        <p:txBody>
          <a:bodyPr/>
          <a:lstStyle>
            <a:lvl1pPr algn="l">
              <a:defRPr sz="800">
                <a:latin typeface="Franklin Gothic Book" pitchFamily="34" charset="0"/>
              </a:defRPr>
            </a:lvl1pPr>
          </a:lstStyle>
          <a:p>
            <a:fld id="{1FF935F4-130A-44BA-B9E4-FB5C8CE193BD}" type="slidenum">
              <a:rPr lang="en-US" smtClean="0">
                <a:solidFill>
                  <a:prstClr val="black"/>
                </a:solidFill>
              </a:rPr>
              <a:pPr/>
              <a:t>‹#›</a:t>
            </a:fld>
            <a:endParaRPr lang="en-US" dirty="0">
              <a:solidFill>
                <a:prstClr val="black"/>
              </a:solidFill>
            </a:endParaRPr>
          </a:p>
        </p:txBody>
      </p:sp>
      <p:sp>
        <p:nvSpPr>
          <p:cNvPr id="9" name="Date Placeholder 9"/>
          <p:cNvSpPr>
            <a:spLocks noGrp="1"/>
          </p:cNvSpPr>
          <p:nvPr>
            <p:ph type="dt" sz="half" idx="11"/>
          </p:nvPr>
        </p:nvSpPr>
        <p:spPr>
          <a:xfrm>
            <a:off x="838201" y="6502401"/>
            <a:ext cx="2819399" cy="279399"/>
          </a:xfrm>
          <a:prstGeom prst="rect">
            <a:avLst/>
          </a:prstGeom>
        </p:spPr>
        <p:txBody>
          <a:bodyPr/>
          <a:lstStyle>
            <a:lvl1pPr algn="l">
              <a:defRPr sz="800">
                <a:latin typeface="Franklin Gothic Book" pitchFamily="34" charset="0"/>
              </a:defRPr>
            </a:lvl1pPr>
          </a:lstStyle>
          <a:p>
            <a:fld id="{C66A6D71-CBE5-4DB2-BA8D-22092B89CECA}" type="datetime1">
              <a:rPr lang="en-US" smtClean="0">
                <a:solidFill>
                  <a:prstClr val="black"/>
                </a:solidFill>
              </a:rPr>
              <a:pPr/>
              <a:t>9/24/2015</a:t>
            </a:fld>
            <a:endParaRPr lang="en-US" dirty="0">
              <a:solidFill>
                <a:prstClr val="black"/>
              </a:solidFill>
            </a:endParaRPr>
          </a:p>
        </p:txBody>
      </p:sp>
      <p:sp>
        <p:nvSpPr>
          <p:cNvPr id="2" name="Title 1"/>
          <p:cNvSpPr>
            <a:spLocks noGrp="1"/>
          </p:cNvSpPr>
          <p:nvPr>
            <p:ph type="title"/>
          </p:nvPr>
        </p:nvSpPr>
        <p:spPr>
          <a:xfrm>
            <a:off x="457200" y="609600"/>
            <a:ext cx="7924800" cy="609600"/>
          </a:xfrm>
          <a:prstGeom prst="rect">
            <a:avLst/>
          </a:prstGeom>
        </p:spPr>
        <p:txBody>
          <a:bodyPr/>
          <a:lstStyle>
            <a:lvl1pPr>
              <a:defRPr sz="3200"/>
            </a:lvl1pPr>
          </a:lstStyle>
          <a:p>
            <a:r>
              <a:rPr lang="en-US" dirty="0" smtClean="0"/>
              <a:t>Click to edit Master title style</a:t>
            </a:r>
            <a:endParaRPr lang="en-US" dirty="0"/>
          </a:p>
        </p:txBody>
      </p:sp>
    </p:spTree>
    <p:extLst>
      <p:ext uri="{BB962C8B-B14F-4D97-AF65-F5344CB8AC3E}">
        <p14:creationId xmlns:p14="http://schemas.microsoft.com/office/powerpoint/2010/main" val="3295107571"/>
      </p:ext>
    </p:extLst>
  </p:cSld>
  <p:clrMapOvr>
    <a:masterClrMapping/>
  </p:clrMapOvr>
  <p:hf hdr="0" ftr="0" dt="0"/>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3_Bulleted content">
    <p:spTree>
      <p:nvGrpSpPr>
        <p:cNvPr id="1" name=""/>
        <p:cNvGrpSpPr/>
        <p:nvPr/>
      </p:nvGrpSpPr>
      <p:grpSpPr>
        <a:xfrm>
          <a:off x="0" y="0"/>
          <a:ext cx="0" cy="0"/>
          <a:chOff x="0" y="0"/>
          <a:chExt cx="0" cy="0"/>
        </a:xfrm>
      </p:grpSpPr>
      <p:sp>
        <p:nvSpPr>
          <p:cNvPr id="4" name="Content Placeholder 2"/>
          <p:cNvSpPr>
            <a:spLocks noGrp="1"/>
          </p:cNvSpPr>
          <p:nvPr>
            <p:ph idx="1"/>
          </p:nvPr>
        </p:nvSpPr>
        <p:spPr>
          <a:xfrm>
            <a:off x="457200" y="1341437"/>
            <a:ext cx="7924800" cy="4525963"/>
          </a:xfrm>
          <a:prstGeom prst="rect">
            <a:avLst/>
          </a:prstGeom>
        </p:spPr>
        <p:txBody>
          <a:bodyPr/>
          <a:lstStyle>
            <a:lvl1pPr marL="182880" marR="0" indent="-182880" algn="l" defTabSz="914400" rtl="0" eaLnBrk="1" fontAlgn="auto" latinLnBrk="0" hangingPunct="1">
              <a:lnSpc>
                <a:spcPct val="100000"/>
              </a:lnSpc>
              <a:spcBef>
                <a:spcPct val="20000"/>
              </a:spcBef>
              <a:spcAft>
                <a:spcPts val="0"/>
              </a:spcAft>
              <a:buClr>
                <a:prstClr val="black">
                  <a:lumMod val="50000"/>
                  <a:lumOff val="50000"/>
                </a:prstClr>
              </a:buClr>
              <a:buSzTx/>
              <a:buFont typeface="Wingdings" pitchFamily="2" charset="2"/>
              <a:buChar char="§"/>
              <a:tabLst/>
              <a:defRPr sz="2400" baseline="0">
                <a:latin typeface="Arial" pitchFamily="34" charset="0"/>
                <a:cs typeface="Arial" pitchFamily="34" charset="0"/>
              </a:defRPr>
            </a:lvl1pPr>
            <a:lvl2pPr marL="411480" marR="0" indent="-182880" algn="l" defTabSz="914400" rtl="0" eaLnBrk="1" fontAlgn="auto" latinLnBrk="0" hangingPunct="1">
              <a:lnSpc>
                <a:spcPct val="100000"/>
              </a:lnSpc>
              <a:spcBef>
                <a:spcPct val="20000"/>
              </a:spcBef>
              <a:spcAft>
                <a:spcPts val="0"/>
              </a:spcAft>
              <a:buClr>
                <a:prstClr val="black">
                  <a:lumMod val="50000"/>
                  <a:lumOff val="50000"/>
                </a:prstClr>
              </a:buClr>
              <a:buSzTx/>
              <a:buFont typeface="Wingdings" pitchFamily="2" charset="2"/>
              <a:buChar char="§"/>
              <a:tabLst/>
              <a:defRPr sz="2400" baseline="0">
                <a:latin typeface="Arial" pitchFamily="34" charset="0"/>
                <a:cs typeface="Arial" pitchFamily="34" charset="0"/>
              </a:defRPr>
            </a:lvl2pPr>
            <a:lvl3pPr marL="594360" marR="0" indent="-182880" algn="l" defTabSz="914400" rtl="0" eaLnBrk="1" fontAlgn="auto" latinLnBrk="0" hangingPunct="1">
              <a:lnSpc>
                <a:spcPct val="100000"/>
              </a:lnSpc>
              <a:spcBef>
                <a:spcPct val="20000"/>
              </a:spcBef>
              <a:spcAft>
                <a:spcPts val="0"/>
              </a:spcAft>
              <a:buClr>
                <a:prstClr val="black">
                  <a:lumMod val="50000"/>
                  <a:lumOff val="50000"/>
                </a:prstClr>
              </a:buClr>
              <a:buSzTx/>
              <a:buFont typeface="Wingdings" pitchFamily="2" charset="2"/>
              <a:buChar char="§"/>
              <a:tabLst/>
              <a:defRPr sz="2000" baseline="0">
                <a:latin typeface="Arial" pitchFamily="34" charset="0"/>
                <a:cs typeface="Arial" pitchFamily="34" charset="0"/>
              </a:defRPr>
            </a:lvl3pPr>
            <a:lvl4pPr marL="777240" marR="0" indent="-182880" algn="l" defTabSz="914400" rtl="0" eaLnBrk="1" fontAlgn="auto" latinLnBrk="0" hangingPunct="1">
              <a:lnSpc>
                <a:spcPct val="100000"/>
              </a:lnSpc>
              <a:spcBef>
                <a:spcPct val="20000"/>
              </a:spcBef>
              <a:spcAft>
                <a:spcPts val="0"/>
              </a:spcAft>
              <a:buClr>
                <a:prstClr val="black">
                  <a:lumMod val="50000"/>
                  <a:lumOff val="50000"/>
                </a:prstClr>
              </a:buClr>
              <a:buSzTx/>
              <a:buFont typeface="Wingdings" pitchFamily="2" charset="2"/>
              <a:buChar char="§"/>
              <a:tabLst/>
              <a:defRPr sz="1800" baseline="0">
                <a:latin typeface="Arial" pitchFamily="34" charset="0"/>
                <a:cs typeface="Arial" pitchFamily="34" charset="0"/>
              </a:defRPr>
            </a:lvl4pPr>
            <a:lvl5pPr>
              <a:buFont typeface="Wingdings" pitchFamily="2" charset="2"/>
              <a:buChar char="§"/>
              <a:defRPr sz="1800">
                <a:latin typeface="Arial" pitchFamily="34" charset="0"/>
                <a:cs typeface="Arial" pitchFamily="34" charset="0"/>
              </a:defRPr>
            </a:lvl5pPr>
          </a:lstStyle>
          <a:p>
            <a:pPr marL="182880" marR="0" lvl="0" indent="-182880" algn="l" defTabSz="914400" rtl="0" eaLnBrk="1" fontAlgn="auto" latinLnBrk="0" hangingPunct="1">
              <a:lnSpc>
                <a:spcPct val="100000"/>
              </a:lnSpc>
              <a:spcBef>
                <a:spcPct val="20000"/>
              </a:spcBef>
              <a:spcAft>
                <a:spcPts val="0"/>
              </a:spcAft>
              <a:buClr>
                <a:prstClr val="black">
                  <a:lumMod val="50000"/>
                  <a:lumOff val="50000"/>
                </a:prstClr>
              </a:buClr>
              <a:buSzTx/>
              <a:buFont typeface="Wingdings" pitchFamily="2" charset="2"/>
              <a:buChar char="§"/>
              <a:tabLst/>
              <a:defRPr/>
            </a:pPr>
            <a:r>
              <a:rPr kumimoji="0" lang="en-US" sz="1800" b="0" i="0" u="none" strike="noStrike" kern="1200" cap="none" spc="0" normalizeH="0" baseline="0" noProof="0" dirty="0" smtClean="0">
                <a:ln>
                  <a:noFill/>
                </a:ln>
                <a:solidFill>
                  <a:prstClr val="black">
                    <a:lumMod val="85000"/>
                  </a:prstClr>
                </a:solidFill>
                <a:effectLst/>
                <a:uLnTx/>
                <a:uFillTx/>
                <a:latin typeface="Franklin Gothic Book" pitchFamily="34" charset="0"/>
                <a:ea typeface="+mn-ea"/>
                <a:cs typeface="+mn-cs"/>
              </a:rPr>
              <a:t>Click to edit Master text styles</a:t>
            </a:r>
          </a:p>
          <a:p>
            <a:pPr marL="411480" marR="0" lvl="1" indent="-182880" algn="l" defTabSz="914400" rtl="0" eaLnBrk="1" fontAlgn="auto" latinLnBrk="0" hangingPunct="1">
              <a:lnSpc>
                <a:spcPct val="100000"/>
              </a:lnSpc>
              <a:spcBef>
                <a:spcPct val="20000"/>
              </a:spcBef>
              <a:spcAft>
                <a:spcPts val="0"/>
              </a:spcAft>
              <a:buClr>
                <a:prstClr val="black">
                  <a:lumMod val="50000"/>
                  <a:lumOff val="50000"/>
                </a:prstClr>
              </a:buClr>
              <a:buSzTx/>
              <a:buFont typeface="Wingdings" pitchFamily="2" charset="2"/>
              <a:buChar char="§"/>
              <a:tabLst/>
              <a:defRPr/>
            </a:pPr>
            <a:r>
              <a:rPr kumimoji="0" lang="en-US" sz="1400" b="0" i="0" u="none" strike="noStrike" kern="1200" cap="none" spc="0" normalizeH="0" baseline="0" noProof="0" dirty="0" smtClean="0">
                <a:ln>
                  <a:noFill/>
                </a:ln>
                <a:solidFill>
                  <a:prstClr val="black">
                    <a:lumMod val="85000"/>
                  </a:prstClr>
                </a:solidFill>
                <a:effectLst/>
                <a:uLnTx/>
                <a:uFillTx/>
                <a:latin typeface="Franklin Gothic Book" pitchFamily="34" charset="0"/>
                <a:ea typeface="+mn-ea"/>
                <a:cs typeface="+mn-cs"/>
              </a:rPr>
              <a:t>Second level</a:t>
            </a:r>
          </a:p>
          <a:p>
            <a:pPr marL="594360" marR="0" lvl="2" indent="-182880" algn="l" defTabSz="914400" rtl="0" eaLnBrk="1" fontAlgn="auto" latinLnBrk="0" hangingPunct="1">
              <a:lnSpc>
                <a:spcPct val="100000"/>
              </a:lnSpc>
              <a:spcBef>
                <a:spcPct val="20000"/>
              </a:spcBef>
              <a:spcAft>
                <a:spcPts val="0"/>
              </a:spcAft>
              <a:buClr>
                <a:prstClr val="black">
                  <a:lumMod val="50000"/>
                  <a:lumOff val="50000"/>
                </a:prstClr>
              </a:buClr>
              <a:buSzTx/>
              <a:buFont typeface="Wingdings" pitchFamily="2" charset="2"/>
              <a:buChar char="§"/>
              <a:tabLst/>
              <a:defRPr/>
            </a:pPr>
            <a:r>
              <a:rPr kumimoji="0" lang="en-US" sz="1400" b="0" i="0" u="none" strike="noStrike" kern="1200" cap="none" spc="0" normalizeH="0" baseline="0" noProof="0" dirty="0" smtClean="0">
                <a:ln>
                  <a:noFill/>
                </a:ln>
                <a:solidFill>
                  <a:prstClr val="black">
                    <a:lumMod val="85000"/>
                  </a:prstClr>
                </a:solidFill>
                <a:effectLst/>
                <a:uLnTx/>
                <a:uFillTx/>
                <a:latin typeface="Franklin Gothic Book" pitchFamily="34" charset="0"/>
                <a:ea typeface="+mn-ea"/>
                <a:cs typeface="+mn-cs"/>
              </a:rPr>
              <a:t>Third level</a:t>
            </a:r>
          </a:p>
          <a:p>
            <a:pPr marL="777240" marR="0" lvl="3" indent="-182880" algn="l" defTabSz="914400" rtl="0" eaLnBrk="1" fontAlgn="auto" latinLnBrk="0" hangingPunct="1">
              <a:lnSpc>
                <a:spcPct val="100000"/>
              </a:lnSpc>
              <a:spcBef>
                <a:spcPct val="20000"/>
              </a:spcBef>
              <a:spcAft>
                <a:spcPts val="0"/>
              </a:spcAft>
              <a:buClr>
                <a:prstClr val="black">
                  <a:lumMod val="50000"/>
                  <a:lumOff val="50000"/>
                </a:prstClr>
              </a:buClr>
              <a:buSzTx/>
              <a:buFont typeface="Wingdings" pitchFamily="2" charset="2"/>
              <a:buChar char="§"/>
              <a:tabLst/>
              <a:defRPr/>
            </a:pPr>
            <a:r>
              <a:rPr kumimoji="0" lang="en-US" sz="1400" b="0" i="0" u="none" strike="noStrike" kern="1200" cap="none" spc="0" normalizeH="0" baseline="0" noProof="0" dirty="0" smtClean="0">
                <a:ln>
                  <a:noFill/>
                </a:ln>
                <a:solidFill>
                  <a:prstClr val="black">
                    <a:lumMod val="85000"/>
                  </a:prstClr>
                </a:solidFill>
                <a:effectLst/>
                <a:uLnTx/>
                <a:uFillTx/>
                <a:latin typeface="Franklin Gothic Book" pitchFamily="34" charset="0"/>
                <a:ea typeface="+mn-ea"/>
                <a:cs typeface="+mn-cs"/>
              </a:rPr>
              <a:t>Fourth level</a:t>
            </a:r>
          </a:p>
        </p:txBody>
      </p:sp>
      <p:sp>
        <p:nvSpPr>
          <p:cNvPr id="10" name="Slide Number Placeholder 10"/>
          <p:cNvSpPr>
            <a:spLocks noGrp="1"/>
          </p:cNvSpPr>
          <p:nvPr>
            <p:ph type="sldNum" sz="quarter" idx="12"/>
          </p:nvPr>
        </p:nvSpPr>
        <p:spPr>
          <a:xfrm>
            <a:off x="228600" y="6477000"/>
            <a:ext cx="533400" cy="304800"/>
          </a:xfrm>
          <a:prstGeom prst="rect">
            <a:avLst/>
          </a:prstGeom>
        </p:spPr>
        <p:txBody>
          <a:bodyPr/>
          <a:lstStyle>
            <a:lvl1pPr algn="l">
              <a:defRPr sz="800">
                <a:latin typeface="Franklin Gothic Book" pitchFamily="34" charset="0"/>
              </a:defRPr>
            </a:lvl1pPr>
          </a:lstStyle>
          <a:p>
            <a:fld id="{1FF935F4-130A-44BA-B9E4-FB5C8CE193BD}" type="slidenum">
              <a:rPr lang="en-US" smtClean="0">
                <a:solidFill>
                  <a:prstClr val="black"/>
                </a:solidFill>
              </a:rPr>
              <a:pPr/>
              <a:t>‹#›</a:t>
            </a:fld>
            <a:endParaRPr lang="en-US" dirty="0">
              <a:solidFill>
                <a:prstClr val="black"/>
              </a:solidFill>
            </a:endParaRPr>
          </a:p>
        </p:txBody>
      </p:sp>
      <p:sp>
        <p:nvSpPr>
          <p:cNvPr id="9" name="Date Placeholder 9"/>
          <p:cNvSpPr>
            <a:spLocks noGrp="1"/>
          </p:cNvSpPr>
          <p:nvPr>
            <p:ph type="dt" sz="half" idx="11"/>
          </p:nvPr>
        </p:nvSpPr>
        <p:spPr>
          <a:xfrm>
            <a:off x="838201" y="6502401"/>
            <a:ext cx="2819399" cy="279399"/>
          </a:xfrm>
          <a:prstGeom prst="rect">
            <a:avLst/>
          </a:prstGeom>
        </p:spPr>
        <p:txBody>
          <a:bodyPr/>
          <a:lstStyle>
            <a:lvl1pPr algn="l">
              <a:defRPr sz="800">
                <a:latin typeface="Franklin Gothic Book" pitchFamily="34" charset="0"/>
              </a:defRPr>
            </a:lvl1pPr>
          </a:lstStyle>
          <a:p>
            <a:fld id="{C66A6D71-CBE5-4DB2-BA8D-22092B89CECA}" type="datetime1">
              <a:rPr lang="en-US" smtClean="0">
                <a:solidFill>
                  <a:prstClr val="black"/>
                </a:solidFill>
              </a:rPr>
              <a:pPr/>
              <a:t>9/24/2015</a:t>
            </a:fld>
            <a:endParaRPr lang="en-US" dirty="0">
              <a:solidFill>
                <a:prstClr val="black"/>
              </a:solidFill>
            </a:endParaRPr>
          </a:p>
        </p:txBody>
      </p:sp>
      <p:sp>
        <p:nvSpPr>
          <p:cNvPr id="2" name="Title 1"/>
          <p:cNvSpPr>
            <a:spLocks noGrp="1"/>
          </p:cNvSpPr>
          <p:nvPr>
            <p:ph type="title"/>
          </p:nvPr>
        </p:nvSpPr>
        <p:spPr>
          <a:xfrm>
            <a:off x="457200" y="609600"/>
            <a:ext cx="7924800" cy="609600"/>
          </a:xfrm>
          <a:prstGeom prst="rect">
            <a:avLst/>
          </a:prstGeom>
        </p:spPr>
        <p:txBody>
          <a:bodyPr/>
          <a:lstStyle>
            <a:lvl1pPr>
              <a:defRPr sz="3200"/>
            </a:lvl1pPr>
          </a:lstStyle>
          <a:p>
            <a:r>
              <a:rPr lang="en-US" dirty="0" smtClean="0"/>
              <a:t>Click to edit Master title style</a:t>
            </a:r>
            <a:endParaRPr lang="en-US" dirty="0"/>
          </a:p>
        </p:txBody>
      </p:sp>
    </p:spTree>
    <p:extLst>
      <p:ext uri="{BB962C8B-B14F-4D97-AF65-F5344CB8AC3E}">
        <p14:creationId xmlns:p14="http://schemas.microsoft.com/office/powerpoint/2010/main" val="3628748598"/>
      </p:ext>
    </p:extLst>
  </p:cSld>
  <p:clrMapOvr>
    <a:masterClrMapping/>
  </p:clrMapOvr>
  <p:hf hdr="0" ftr="0" dt="0"/>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Agenda Slide">
    <p:spTree>
      <p:nvGrpSpPr>
        <p:cNvPr id="1" name=""/>
        <p:cNvGrpSpPr/>
        <p:nvPr/>
      </p:nvGrpSpPr>
      <p:grpSpPr>
        <a:xfrm>
          <a:off x="0" y="0"/>
          <a:ext cx="0" cy="0"/>
          <a:chOff x="0" y="0"/>
          <a:chExt cx="0" cy="0"/>
        </a:xfrm>
      </p:grpSpPr>
      <p:sp>
        <p:nvSpPr>
          <p:cNvPr id="9" name="Text Placeholder 8"/>
          <p:cNvSpPr>
            <a:spLocks noGrp="1"/>
          </p:cNvSpPr>
          <p:nvPr>
            <p:ph type="body" sz="quarter" idx="10"/>
          </p:nvPr>
        </p:nvSpPr>
        <p:spPr>
          <a:xfrm>
            <a:off x="609600" y="1905000"/>
            <a:ext cx="5943600" cy="4525962"/>
          </a:xfrm>
          <a:prstGeom prst="rect">
            <a:avLst/>
          </a:prstGeom>
        </p:spPr>
        <p:txBody>
          <a:bodyPr/>
          <a:lstStyle>
            <a:lvl1pPr marL="342900" marR="0" indent="-342900" algn="l" defTabSz="914400" rtl="0" eaLnBrk="1" fontAlgn="auto" latinLnBrk="0" hangingPunct="1">
              <a:lnSpc>
                <a:spcPct val="100000"/>
              </a:lnSpc>
              <a:spcBef>
                <a:spcPct val="20000"/>
              </a:spcBef>
              <a:spcAft>
                <a:spcPts val="0"/>
              </a:spcAft>
              <a:buClrTx/>
              <a:buSzTx/>
              <a:buFont typeface="Arial" pitchFamily="34" charset="0"/>
              <a:buChar char="•"/>
              <a:tabLst/>
              <a:defRPr sz="2000">
                <a:latin typeface="+mj-lt"/>
              </a:defRPr>
            </a:lvl1pPr>
            <a:lvl2pPr>
              <a:defRPr sz="1400">
                <a:latin typeface="+mj-lt"/>
              </a:defRPr>
            </a:lvl2pPr>
            <a:lvl3pPr>
              <a:defRPr sz="1400">
                <a:latin typeface="+mj-lt"/>
              </a:defRPr>
            </a:lvl3pPr>
            <a:lvl4pPr>
              <a:defRPr sz="1400">
                <a:latin typeface="+mj-lt"/>
              </a:defRPr>
            </a:lvl4pPr>
            <a:lvl5pPr>
              <a:defRPr sz="1400">
                <a:latin typeface="+mj-lt"/>
              </a:defRPr>
            </a:lvl5pPr>
          </a:lstStyle>
          <a:p>
            <a:pPr lvl="0"/>
            <a:r>
              <a:rPr lang="en-US" dirty="0" smtClean="0"/>
              <a:t>Click to edit Master text styles</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lang="en-US" dirty="0" smtClean="0"/>
              <a:t>Click to edit Master text styles</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lang="en-US" dirty="0" smtClean="0"/>
              <a:t>Click to edit Master text styles</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lang="en-US" dirty="0" smtClean="0"/>
              <a:t>Click to edit Master text styles</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lang="en-US" dirty="0" smtClean="0"/>
              <a:t>Click to edit Master text styles</a:t>
            </a:r>
          </a:p>
          <a:p>
            <a:pPr lvl="0"/>
            <a:endParaRPr lang="en-US" dirty="0" smtClean="0"/>
          </a:p>
        </p:txBody>
      </p:sp>
      <p:sp>
        <p:nvSpPr>
          <p:cNvPr id="2" name="Title 1"/>
          <p:cNvSpPr>
            <a:spLocks noGrp="1"/>
          </p:cNvSpPr>
          <p:nvPr>
            <p:ph type="title" hasCustomPrompt="1"/>
          </p:nvPr>
        </p:nvSpPr>
        <p:spPr>
          <a:xfrm>
            <a:off x="609600" y="1371600"/>
            <a:ext cx="5943600" cy="381000"/>
          </a:xfrm>
          <a:prstGeom prst="rect">
            <a:avLst/>
          </a:prstGeom>
        </p:spPr>
        <p:txBody>
          <a:bodyPr anchor="ctr"/>
          <a:lstStyle>
            <a:lvl1pPr algn="l">
              <a:defRPr sz="3600" b="0">
                <a:latin typeface="+mj-lt"/>
              </a:defRPr>
            </a:lvl1pPr>
          </a:lstStyle>
          <a:p>
            <a:r>
              <a:rPr lang="en-US" dirty="0" smtClean="0"/>
              <a:t>AGENDA</a:t>
            </a:r>
            <a:endParaRPr lang="en-US" dirty="0"/>
          </a:p>
        </p:txBody>
      </p:sp>
    </p:spTree>
    <p:extLst>
      <p:ext uri="{BB962C8B-B14F-4D97-AF65-F5344CB8AC3E}">
        <p14:creationId xmlns:p14="http://schemas.microsoft.com/office/powerpoint/2010/main" val="59578472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Bulleted list">
    <p:spTree>
      <p:nvGrpSpPr>
        <p:cNvPr id="1" name=""/>
        <p:cNvGrpSpPr/>
        <p:nvPr/>
      </p:nvGrpSpPr>
      <p:grpSpPr>
        <a:xfrm>
          <a:off x="0" y="0"/>
          <a:ext cx="0" cy="0"/>
          <a:chOff x="0" y="0"/>
          <a:chExt cx="0" cy="0"/>
        </a:xfrm>
      </p:grpSpPr>
      <p:sp>
        <p:nvSpPr>
          <p:cNvPr id="4" name="Text Placeholder 3"/>
          <p:cNvSpPr>
            <a:spLocks noGrp="1"/>
          </p:cNvSpPr>
          <p:nvPr>
            <p:ph type="body" sz="quarter" idx="11"/>
          </p:nvPr>
        </p:nvSpPr>
        <p:spPr>
          <a:xfrm>
            <a:off x="609600" y="1295400"/>
            <a:ext cx="8382000" cy="4953000"/>
          </a:xfrm>
          <a:prstGeom prst="rect">
            <a:avLst/>
          </a:prstGeom>
        </p:spPr>
        <p:txBody>
          <a:bodyPr/>
          <a:lstStyle>
            <a:lvl1pPr marL="0" indent="0">
              <a:buNone/>
              <a:defRPr sz="3200"/>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3111520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Agenda Slid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09600" y="1371600"/>
            <a:ext cx="5943600" cy="381000"/>
          </a:xfrm>
          <a:prstGeom prst="rect">
            <a:avLst/>
          </a:prstGeom>
        </p:spPr>
        <p:txBody>
          <a:bodyPr anchor="ctr"/>
          <a:lstStyle>
            <a:lvl1pPr algn="l">
              <a:defRPr sz="3200" b="0">
                <a:latin typeface="+mj-lt"/>
              </a:defRPr>
            </a:lvl1pPr>
          </a:lstStyle>
          <a:p>
            <a:r>
              <a:rPr lang="en-US" dirty="0" smtClean="0"/>
              <a:t>AGENDA</a:t>
            </a:r>
            <a:endParaRPr lang="en-US" dirty="0"/>
          </a:p>
        </p:txBody>
      </p:sp>
      <p:sp>
        <p:nvSpPr>
          <p:cNvPr id="6" name="Text Placeholder 5"/>
          <p:cNvSpPr>
            <a:spLocks noGrp="1"/>
          </p:cNvSpPr>
          <p:nvPr>
            <p:ph type="body" sz="quarter" idx="10"/>
          </p:nvPr>
        </p:nvSpPr>
        <p:spPr>
          <a:xfrm>
            <a:off x="609600" y="1981200"/>
            <a:ext cx="5334000" cy="4191000"/>
          </a:xfrm>
          <a:prstGeom prst="rect">
            <a:avLst/>
          </a:prstGeom>
        </p:spPr>
        <p:txBody>
          <a:bodyPr/>
          <a:lstStyle>
            <a:lvl1pPr>
              <a:defRPr sz="2000"/>
            </a:lvl1pPr>
          </a:lstStyle>
          <a:p>
            <a:pPr lvl="0"/>
            <a:r>
              <a:rPr lang="en-US" dirty="0" smtClean="0"/>
              <a:t>Click to edit Master text styles</a:t>
            </a:r>
          </a:p>
        </p:txBody>
      </p:sp>
    </p:spTree>
    <p:extLst>
      <p:ext uri="{BB962C8B-B14F-4D97-AF65-F5344CB8AC3E}">
        <p14:creationId xmlns:p14="http://schemas.microsoft.com/office/powerpoint/2010/main" val="78069178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609600" y="152400"/>
            <a:ext cx="7886700" cy="701675"/>
          </a:xfrm>
          <a:prstGeom prst="rect">
            <a:avLst/>
          </a:prstGeom>
        </p:spPr>
        <p:txBody>
          <a:bodyPr/>
          <a:lstStyle>
            <a:lvl1pPr algn="l">
              <a:defRPr/>
            </a:lvl1pPr>
          </a:lstStyle>
          <a:p>
            <a:r>
              <a:rPr lang="en-US" dirty="0" smtClean="0"/>
              <a:t>Click to edit Master title style</a:t>
            </a:r>
            <a:endParaRPr lang="en-US" dirty="0"/>
          </a:p>
        </p:txBody>
      </p:sp>
      <p:sp>
        <p:nvSpPr>
          <p:cNvPr id="3" name="Slide Number Placeholder 2"/>
          <p:cNvSpPr>
            <a:spLocks noGrp="1"/>
          </p:cNvSpPr>
          <p:nvPr>
            <p:ph type="sldNum" sz="quarter" idx="10"/>
          </p:nvPr>
        </p:nvSpPr>
        <p:spPr/>
        <p:txBody>
          <a:bodyPr/>
          <a:lstStyle/>
          <a:p>
            <a:fld id="{1FF935F4-130A-44BA-B9E4-FB5C8CE193BD}" type="slidenum">
              <a:rPr lang="en-US" smtClean="0">
                <a:solidFill>
                  <a:prstClr val="black"/>
                </a:solidFill>
              </a:rPr>
              <a:pPr/>
              <a:t>‹#›</a:t>
            </a:fld>
            <a:endParaRPr lang="en-US" dirty="0">
              <a:solidFill>
                <a:prstClr val="black"/>
              </a:solidFill>
            </a:endParaRPr>
          </a:p>
        </p:txBody>
      </p:sp>
      <p:sp>
        <p:nvSpPr>
          <p:cNvPr id="4" name="Date Placeholder 3"/>
          <p:cNvSpPr>
            <a:spLocks noGrp="1"/>
          </p:cNvSpPr>
          <p:nvPr>
            <p:ph type="dt" sz="half" idx="11"/>
          </p:nvPr>
        </p:nvSpPr>
        <p:spPr/>
        <p:txBody>
          <a:bodyPr/>
          <a:lstStyle/>
          <a:p>
            <a:fld id="{C66A6D71-CBE5-4DB2-BA8D-22092B89CECA}" type="datetime1">
              <a:rPr lang="en-US" smtClean="0">
                <a:solidFill>
                  <a:prstClr val="black"/>
                </a:solidFill>
              </a:rPr>
              <a:pPr/>
              <a:t>9/24/2015</a:t>
            </a:fld>
            <a:endParaRPr lang="en-US" dirty="0">
              <a:solidFill>
                <a:prstClr val="black"/>
              </a:solidFill>
            </a:endParaRPr>
          </a:p>
        </p:txBody>
      </p:sp>
      <p:sp>
        <p:nvSpPr>
          <p:cNvPr id="5" name="Text Placeholder 3"/>
          <p:cNvSpPr>
            <a:spLocks noGrp="1"/>
          </p:cNvSpPr>
          <p:nvPr>
            <p:ph type="body" sz="quarter" idx="12"/>
          </p:nvPr>
        </p:nvSpPr>
        <p:spPr>
          <a:xfrm>
            <a:off x="609600" y="1295400"/>
            <a:ext cx="8382000" cy="4953000"/>
          </a:xfrm>
          <a:prstGeom prst="rect">
            <a:avLst/>
          </a:prstGeom>
        </p:spPr>
        <p:txBody>
          <a:bodyPr/>
          <a:lstStyle>
            <a:lvl1pPr marL="0" indent="0">
              <a:buNone/>
              <a:defRPr sz="3200"/>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75152421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New section-alternate">
    <p:spTree>
      <p:nvGrpSpPr>
        <p:cNvPr id="1" name=""/>
        <p:cNvGrpSpPr/>
        <p:nvPr/>
      </p:nvGrpSpPr>
      <p:grpSpPr>
        <a:xfrm>
          <a:off x="0" y="0"/>
          <a:ext cx="0" cy="0"/>
          <a:chOff x="0" y="0"/>
          <a:chExt cx="0" cy="0"/>
        </a:xfrm>
      </p:grpSpPr>
      <p:sp>
        <p:nvSpPr>
          <p:cNvPr id="2" name="Title 1"/>
          <p:cNvSpPr>
            <a:spLocks noGrp="1"/>
          </p:cNvSpPr>
          <p:nvPr>
            <p:ph type="title"/>
          </p:nvPr>
        </p:nvSpPr>
        <p:spPr>
          <a:xfrm>
            <a:off x="457200" y="1280478"/>
            <a:ext cx="8229600" cy="1143000"/>
          </a:xfrm>
          <a:prstGeom prst="rect">
            <a:avLst/>
          </a:prstGeom>
        </p:spPr>
        <p:txBody>
          <a:bodyPr/>
          <a:lstStyle>
            <a:lvl1pPr algn="l">
              <a:defRPr sz="3200"/>
            </a:lvl1pPr>
          </a:lstStyle>
          <a:p>
            <a:r>
              <a:rPr kumimoji="0" lang="en-US" dirty="0" smtClean="0"/>
              <a:t>Click to edit Master title style</a:t>
            </a:r>
            <a:endParaRPr kumimoji="0" lang="en-US" dirty="0"/>
          </a:p>
        </p:txBody>
      </p:sp>
      <p:sp>
        <p:nvSpPr>
          <p:cNvPr id="4" name="Date Placeholder 3"/>
          <p:cNvSpPr>
            <a:spLocks noGrp="1"/>
          </p:cNvSpPr>
          <p:nvPr>
            <p:ph type="dt" sz="half" idx="10"/>
          </p:nvPr>
        </p:nvSpPr>
        <p:spPr>
          <a:xfrm>
            <a:off x="304800" y="6828739"/>
            <a:ext cx="2133600" cy="365125"/>
          </a:xfrm>
          <a:prstGeom prst="rect">
            <a:avLst/>
          </a:prstGeom>
        </p:spPr>
        <p:txBody>
          <a:bodyPr/>
          <a:lstStyle/>
          <a:p>
            <a:fld id="{5DC3E618-447C-48AE-AC23-78CED7696653}" type="datetimeFigureOut">
              <a:rPr lang="en-US">
                <a:solidFill>
                  <a:prstClr val="black"/>
                </a:solidFill>
              </a:rPr>
              <a:pPr/>
              <a:t>9/24/2015</a:t>
            </a:fld>
            <a:endParaRPr lang="en-US" dirty="0">
              <a:solidFill>
                <a:prstClr val="black"/>
              </a:solidFill>
            </a:endParaRPr>
          </a:p>
        </p:txBody>
      </p:sp>
      <p:sp>
        <p:nvSpPr>
          <p:cNvPr id="5" name="Footer Placeholder 4"/>
          <p:cNvSpPr>
            <a:spLocks noGrp="1"/>
          </p:cNvSpPr>
          <p:nvPr>
            <p:ph type="ftr" sz="quarter" idx="11"/>
          </p:nvPr>
        </p:nvSpPr>
        <p:spPr>
          <a:xfrm>
            <a:off x="3124200" y="6416675"/>
            <a:ext cx="2895600" cy="365125"/>
          </a:xfrm>
          <a:prstGeom prst="rect">
            <a:avLst/>
          </a:prstGeom>
        </p:spPr>
        <p:txBody>
          <a:bodyPr/>
          <a:lstStyle/>
          <a:p>
            <a:endParaRPr lang="en-US" dirty="0">
              <a:solidFill>
                <a:prstClr val="black"/>
              </a:solidFill>
            </a:endParaRPr>
          </a:p>
        </p:txBody>
      </p:sp>
      <p:sp>
        <p:nvSpPr>
          <p:cNvPr id="6" name="Slide Number Placeholder 5"/>
          <p:cNvSpPr>
            <a:spLocks noGrp="1"/>
          </p:cNvSpPr>
          <p:nvPr>
            <p:ph type="sldNum" sz="quarter" idx="12"/>
          </p:nvPr>
        </p:nvSpPr>
        <p:spPr>
          <a:xfrm>
            <a:off x="7924800" y="6416675"/>
            <a:ext cx="762000" cy="365125"/>
          </a:xfrm>
          <a:prstGeom prst="rect">
            <a:avLst/>
          </a:prstGeom>
        </p:spPr>
        <p:txBody>
          <a:bodyPr/>
          <a:lstStyle/>
          <a:p>
            <a:fld id="{6141AE55-0994-49BC-B8C4-2B1C7C3EAD8F}" type="slidenum">
              <a:rPr lang="en-US">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303569477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1280478"/>
            <a:ext cx="8229600" cy="1143000"/>
          </a:xfrm>
          <a:prstGeom prst="rect">
            <a:avLst/>
          </a:prstGeom>
        </p:spPr>
        <p:txBody>
          <a:bodyPr/>
          <a:lstStyle>
            <a:lvl1pPr algn="l">
              <a:defRPr sz="3200"/>
            </a:lvl1pPr>
          </a:lstStyle>
          <a:p>
            <a:r>
              <a:rPr kumimoji="0" lang="en-US" dirty="0" smtClean="0"/>
              <a:t>Click to edit Master title style</a:t>
            </a:r>
            <a:endParaRPr kumimoji="0" lang="en-US" dirty="0"/>
          </a:p>
        </p:txBody>
      </p:sp>
      <p:sp>
        <p:nvSpPr>
          <p:cNvPr id="4" name="Date Placeholder 3"/>
          <p:cNvSpPr>
            <a:spLocks noGrp="1"/>
          </p:cNvSpPr>
          <p:nvPr>
            <p:ph type="dt" sz="half" idx="10"/>
          </p:nvPr>
        </p:nvSpPr>
        <p:spPr>
          <a:xfrm>
            <a:off x="304800" y="6828739"/>
            <a:ext cx="2133600" cy="365125"/>
          </a:xfrm>
          <a:prstGeom prst="rect">
            <a:avLst/>
          </a:prstGeom>
        </p:spPr>
        <p:txBody>
          <a:bodyPr/>
          <a:lstStyle/>
          <a:p>
            <a:fld id="{5DC3E618-447C-48AE-AC23-78CED7696653}" type="datetimeFigureOut">
              <a:rPr lang="en-US">
                <a:solidFill>
                  <a:prstClr val="black"/>
                </a:solidFill>
              </a:rPr>
              <a:pPr/>
              <a:t>9/24/2015</a:t>
            </a:fld>
            <a:endParaRPr lang="en-US" dirty="0">
              <a:solidFill>
                <a:prstClr val="black"/>
              </a:solidFill>
            </a:endParaRPr>
          </a:p>
        </p:txBody>
      </p:sp>
      <p:sp>
        <p:nvSpPr>
          <p:cNvPr id="5" name="Footer Placeholder 4"/>
          <p:cNvSpPr>
            <a:spLocks noGrp="1"/>
          </p:cNvSpPr>
          <p:nvPr>
            <p:ph type="ftr" sz="quarter" idx="11"/>
          </p:nvPr>
        </p:nvSpPr>
        <p:spPr>
          <a:xfrm>
            <a:off x="3124200" y="6416675"/>
            <a:ext cx="2895600" cy="365125"/>
          </a:xfrm>
          <a:prstGeom prst="rect">
            <a:avLst/>
          </a:prstGeom>
        </p:spPr>
        <p:txBody>
          <a:bodyPr/>
          <a:lstStyle/>
          <a:p>
            <a:endParaRPr lang="en-US" dirty="0">
              <a:solidFill>
                <a:prstClr val="black"/>
              </a:solidFill>
            </a:endParaRPr>
          </a:p>
        </p:txBody>
      </p:sp>
      <p:sp>
        <p:nvSpPr>
          <p:cNvPr id="6" name="Slide Number Placeholder 5"/>
          <p:cNvSpPr>
            <a:spLocks noGrp="1"/>
          </p:cNvSpPr>
          <p:nvPr>
            <p:ph type="sldNum" sz="quarter" idx="12"/>
          </p:nvPr>
        </p:nvSpPr>
        <p:spPr>
          <a:xfrm>
            <a:off x="7924800" y="6416675"/>
            <a:ext cx="762000" cy="365125"/>
          </a:xfrm>
          <a:prstGeom prst="rect">
            <a:avLst/>
          </a:prstGeom>
        </p:spPr>
        <p:txBody>
          <a:bodyPr/>
          <a:lstStyle/>
          <a:p>
            <a:fld id="{6141AE55-0994-49BC-B8C4-2B1C7C3EAD8F}" type="slidenum">
              <a:rPr lang="en-US">
                <a:solidFill>
                  <a:prstClr val="black"/>
                </a:solidFill>
              </a:rPr>
              <a:pPr/>
              <a:t>‹#›</a:t>
            </a:fld>
            <a:endParaRPr lang="en-US" dirty="0">
              <a:solidFill>
                <a:prstClr val="black"/>
              </a:solidFill>
            </a:endParaRPr>
          </a:p>
        </p:txBody>
      </p:sp>
      <p:sp>
        <p:nvSpPr>
          <p:cNvPr id="8" name="Table Placeholder 7"/>
          <p:cNvSpPr>
            <a:spLocks noGrp="1"/>
          </p:cNvSpPr>
          <p:nvPr>
            <p:ph type="tbl" sz="quarter" idx="13"/>
          </p:nvPr>
        </p:nvSpPr>
        <p:spPr>
          <a:xfrm>
            <a:off x="457200" y="2590800"/>
            <a:ext cx="8229600" cy="3429000"/>
          </a:xfrm>
          <a:prstGeom prst="rect">
            <a:avLst/>
          </a:prstGeom>
        </p:spPr>
        <p:txBody>
          <a:bodyPr/>
          <a:lstStyle>
            <a:lvl1pPr marL="0" indent="0" algn="ctr">
              <a:buNone/>
              <a:defRPr/>
            </a:lvl1pPr>
          </a:lstStyle>
          <a:p>
            <a:endParaRPr lang="en-US" dirty="0"/>
          </a:p>
        </p:txBody>
      </p:sp>
    </p:spTree>
    <p:extLst>
      <p:ext uri="{BB962C8B-B14F-4D97-AF65-F5344CB8AC3E}">
        <p14:creationId xmlns:p14="http://schemas.microsoft.com/office/powerpoint/2010/main" val="389712320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Picture">
    <p:spTree>
      <p:nvGrpSpPr>
        <p:cNvPr id="1" name=""/>
        <p:cNvGrpSpPr/>
        <p:nvPr/>
      </p:nvGrpSpPr>
      <p:grpSpPr>
        <a:xfrm>
          <a:off x="0" y="0"/>
          <a:ext cx="0" cy="0"/>
          <a:chOff x="0" y="0"/>
          <a:chExt cx="0" cy="0"/>
        </a:xfrm>
      </p:grpSpPr>
      <p:sp>
        <p:nvSpPr>
          <p:cNvPr id="2" name="Title 1"/>
          <p:cNvSpPr>
            <a:spLocks noGrp="1"/>
          </p:cNvSpPr>
          <p:nvPr>
            <p:ph type="title"/>
          </p:nvPr>
        </p:nvSpPr>
        <p:spPr>
          <a:xfrm>
            <a:off x="457200" y="1280478"/>
            <a:ext cx="8229600" cy="1143000"/>
          </a:xfrm>
          <a:prstGeom prst="rect">
            <a:avLst/>
          </a:prstGeom>
        </p:spPr>
        <p:txBody>
          <a:bodyPr/>
          <a:lstStyle>
            <a:lvl1pPr algn="l">
              <a:defRPr sz="3200"/>
            </a:lvl1pPr>
          </a:lstStyle>
          <a:p>
            <a:r>
              <a:rPr kumimoji="0" lang="en-US" dirty="0" smtClean="0"/>
              <a:t>Click to edit Master title style</a:t>
            </a:r>
            <a:endParaRPr kumimoji="0" lang="en-US" dirty="0"/>
          </a:p>
        </p:txBody>
      </p:sp>
      <p:sp>
        <p:nvSpPr>
          <p:cNvPr id="4" name="Date Placeholder 3"/>
          <p:cNvSpPr>
            <a:spLocks noGrp="1"/>
          </p:cNvSpPr>
          <p:nvPr>
            <p:ph type="dt" sz="half" idx="10"/>
          </p:nvPr>
        </p:nvSpPr>
        <p:spPr>
          <a:xfrm>
            <a:off x="304800" y="6828739"/>
            <a:ext cx="2133600" cy="365125"/>
          </a:xfrm>
          <a:prstGeom prst="rect">
            <a:avLst/>
          </a:prstGeom>
        </p:spPr>
        <p:txBody>
          <a:bodyPr/>
          <a:lstStyle/>
          <a:p>
            <a:fld id="{5DC3E618-447C-48AE-AC23-78CED7696653}" type="datetimeFigureOut">
              <a:rPr lang="en-US">
                <a:solidFill>
                  <a:prstClr val="black"/>
                </a:solidFill>
              </a:rPr>
              <a:pPr/>
              <a:t>9/24/2015</a:t>
            </a:fld>
            <a:endParaRPr lang="en-US" dirty="0">
              <a:solidFill>
                <a:prstClr val="black"/>
              </a:solidFill>
            </a:endParaRPr>
          </a:p>
        </p:txBody>
      </p:sp>
      <p:sp>
        <p:nvSpPr>
          <p:cNvPr id="5" name="Footer Placeholder 4"/>
          <p:cNvSpPr>
            <a:spLocks noGrp="1"/>
          </p:cNvSpPr>
          <p:nvPr>
            <p:ph type="ftr" sz="quarter" idx="11"/>
          </p:nvPr>
        </p:nvSpPr>
        <p:spPr>
          <a:xfrm>
            <a:off x="3124200" y="6416675"/>
            <a:ext cx="2895600" cy="365125"/>
          </a:xfrm>
          <a:prstGeom prst="rect">
            <a:avLst/>
          </a:prstGeom>
        </p:spPr>
        <p:txBody>
          <a:bodyPr/>
          <a:lstStyle/>
          <a:p>
            <a:endParaRPr lang="en-US" dirty="0">
              <a:solidFill>
                <a:prstClr val="black"/>
              </a:solidFill>
            </a:endParaRPr>
          </a:p>
        </p:txBody>
      </p:sp>
      <p:sp>
        <p:nvSpPr>
          <p:cNvPr id="6" name="Slide Number Placeholder 5"/>
          <p:cNvSpPr>
            <a:spLocks noGrp="1"/>
          </p:cNvSpPr>
          <p:nvPr>
            <p:ph type="sldNum" sz="quarter" idx="12"/>
          </p:nvPr>
        </p:nvSpPr>
        <p:spPr>
          <a:xfrm>
            <a:off x="7924800" y="6416675"/>
            <a:ext cx="762000" cy="365125"/>
          </a:xfrm>
          <a:prstGeom prst="rect">
            <a:avLst/>
          </a:prstGeom>
        </p:spPr>
        <p:txBody>
          <a:bodyPr/>
          <a:lstStyle/>
          <a:p>
            <a:fld id="{6141AE55-0994-49BC-B8C4-2B1C7C3EAD8F}" type="slidenum">
              <a:rPr lang="en-US">
                <a:solidFill>
                  <a:prstClr val="black"/>
                </a:solidFill>
              </a:rPr>
              <a:pPr/>
              <a:t>‹#›</a:t>
            </a:fld>
            <a:endParaRPr lang="en-US" dirty="0">
              <a:solidFill>
                <a:prstClr val="black"/>
              </a:solidFill>
            </a:endParaRPr>
          </a:p>
        </p:txBody>
      </p:sp>
      <p:sp>
        <p:nvSpPr>
          <p:cNvPr id="7" name="Picture Placeholder 6"/>
          <p:cNvSpPr>
            <a:spLocks noGrp="1"/>
          </p:cNvSpPr>
          <p:nvPr>
            <p:ph type="pic" sz="quarter" idx="13" hasCustomPrompt="1"/>
          </p:nvPr>
        </p:nvSpPr>
        <p:spPr>
          <a:xfrm>
            <a:off x="457200" y="2590800"/>
            <a:ext cx="8229600" cy="3505200"/>
          </a:xfrm>
          <a:prstGeom prst="rect">
            <a:avLst/>
          </a:prstGeom>
        </p:spPr>
        <p:txBody>
          <a:bodyPr/>
          <a:lstStyle>
            <a:lvl1pPr marL="0" indent="0">
              <a:buNone/>
              <a:defRPr baseline="0"/>
            </a:lvl1pPr>
          </a:lstStyle>
          <a:p>
            <a:r>
              <a:rPr lang="en-US" dirty="0" smtClean="0"/>
              <a:t>click to add picture</a:t>
            </a:r>
            <a:endParaRPr lang="en-US" dirty="0"/>
          </a:p>
        </p:txBody>
      </p:sp>
    </p:spTree>
    <p:extLst>
      <p:ext uri="{BB962C8B-B14F-4D97-AF65-F5344CB8AC3E}">
        <p14:creationId xmlns:p14="http://schemas.microsoft.com/office/powerpoint/2010/main" val="415745377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New Section or Presenter">
    <p:spTree>
      <p:nvGrpSpPr>
        <p:cNvPr id="1" name=""/>
        <p:cNvGrpSpPr/>
        <p:nvPr/>
      </p:nvGrpSpPr>
      <p:grpSpPr>
        <a:xfrm>
          <a:off x="0" y="0"/>
          <a:ext cx="0" cy="0"/>
          <a:chOff x="0" y="0"/>
          <a:chExt cx="0" cy="0"/>
        </a:xfrm>
      </p:grpSpPr>
      <p:sp>
        <p:nvSpPr>
          <p:cNvPr id="7" name="Text Placeholder 6"/>
          <p:cNvSpPr>
            <a:spLocks noGrp="1"/>
          </p:cNvSpPr>
          <p:nvPr>
            <p:ph type="body" sz="quarter" idx="11" hasCustomPrompt="1"/>
          </p:nvPr>
        </p:nvSpPr>
        <p:spPr>
          <a:xfrm>
            <a:off x="533400" y="3581400"/>
            <a:ext cx="5029200" cy="1752600"/>
          </a:xfrm>
          <a:prstGeom prst="rect">
            <a:avLst/>
          </a:prstGeom>
        </p:spPr>
        <p:txBody>
          <a:bodyPr/>
          <a:lstStyle>
            <a:lvl1pPr marL="0" indent="0" algn="l">
              <a:buNone/>
              <a:defRPr sz="1400">
                <a:latin typeface="+mj-lt"/>
              </a:defRPr>
            </a:lvl1pPr>
          </a:lstStyle>
          <a:p>
            <a:pPr lvl="0"/>
            <a:r>
              <a:rPr lang="en-US" dirty="0" smtClean="0"/>
              <a:t>Click to add presenter name and date</a:t>
            </a:r>
            <a:endParaRPr lang="en-US" dirty="0"/>
          </a:p>
        </p:txBody>
      </p:sp>
      <p:sp>
        <p:nvSpPr>
          <p:cNvPr id="2" name="Title 1"/>
          <p:cNvSpPr>
            <a:spLocks noGrp="1"/>
          </p:cNvSpPr>
          <p:nvPr>
            <p:ph type="title" hasCustomPrompt="1"/>
          </p:nvPr>
        </p:nvSpPr>
        <p:spPr>
          <a:xfrm>
            <a:off x="533400" y="1828800"/>
            <a:ext cx="5257800" cy="1371600"/>
          </a:xfrm>
          <a:prstGeom prst="rect">
            <a:avLst/>
          </a:prstGeom>
        </p:spPr>
        <p:txBody>
          <a:bodyPr anchor="b"/>
          <a:lstStyle>
            <a:lvl1pPr algn="l">
              <a:defRPr sz="3600" b="0" baseline="0">
                <a:latin typeface="+mj-lt"/>
              </a:defRPr>
            </a:lvl1pPr>
          </a:lstStyle>
          <a:p>
            <a:r>
              <a:rPr lang="en-US" dirty="0" smtClean="0"/>
              <a:t>Click to add title</a:t>
            </a:r>
            <a:endParaRPr lang="en-US" dirty="0"/>
          </a:p>
        </p:txBody>
      </p:sp>
    </p:spTree>
    <p:extLst>
      <p:ext uri="{BB962C8B-B14F-4D97-AF65-F5344CB8AC3E}">
        <p14:creationId xmlns:p14="http://schemas.microsoft.com/office/powerpoint/2010/main" val="322136470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Tree>
    <p:extLst>
      <p:ext uri="{BB962C8B-B14F-4D97-AF65-F5344CB8AC3E}">
        <p14:creationId xmlns:p14="http://schemas.microsoft.com/office/powerpoint/2010/main" val="3493404392"/>
      </p:ext>
    </p:extLst>
  </p:cSld>
  <p:clrMapOvr>
    <a:masterClrMapping/>
  </p:clrMapOvr>
  <p:timing>
    <p:tnLst>
      <p:par>
        <p:cTn id="1" dur="indefinite" restart="never" nodeType="tmRoot"/>
      </p:par>
    </p:tnLst>
  </p:timing>
  <p:hf sldNum="0" hdr="0" ftr="0" dt="0"/>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Side by Side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914400"/>
            <a:ext cx="7848600" cy="609600"/>
          </a:xfrm>
          <a:prstGeom prst="rect">
            <a:avLst/>
          </a:prstGeom>
        </p:spPr>
        <p:txBody>
          <a:bodyPr/>
          <a:lstStyle>
            <a:lvl1pPr algn="l">
              <a:defRPr sz="3200">
                <a:latin typeface="Arial" panose="020B0604020202020204" pitchFamily="34" charset="0"/>
                <a:cs typeface="Arial" panose="020B0604020202020204" pitchFamily="34" charset="0"/>
              </a:defRPr>
            </a:lvl1pPr>
          </a:lstStyle>
          <a:p>
            <a:r>
              <a:rPr lang="en-US" dirty="0" smtClean="0"/>
              <a:t>Click to edit Master title style</a:t>
            </a:r>
            <a:endParaRPr lang="en-US" dirty="0"/>
          </a:p>
        </p:txBody>
      </p:sp>
      <p:sp>
        <p:nvSpPr>
          <p:cNvPr id="8" name="Picture Placeholder 7"/>
          <p:cNvSpPr>
            <a:spLocks noGrp="1"/>
          </p:cNvSpPr>
          <p:nvPr>
            <p:ph type="pic" sz="quarter" idx="15"/>
          </p:nvPr>
        </p:nvSpPr>
        <p:spPr>
          <a:xfrm>
            <a:off x="457200" y="1600200"/>
            <a:ext cx="7848600" cy="4648200"/>
          </a:xfrm>
          <a:prstGeom prst="rect">
            <a:avLst/>
          </a:prstGeom>
        </p:spPr>
        <p:txBody>
          <a:bodyPr/>
          <a:lstStyle/>
          <a:p>
            <a:endParaRPr lang="en-US"/>
          </a:p>
        </p:txBody>
      </p:sp>
    </p:spTree>
    <p:extLst>
      <p:ext uri="{BB962C8B-B14F-4D97-AF65-F5344CB8AC3E}">
        <p14:creationId xmlns:p14="http://schemas.microsoft.com/office/powerpoint/2010/main" val="588932372"/>
      </p:ext>
    </p:extLst>
  </p:cSld>
  <p:clrMapOvr>
    <a:masterClrMapping/>
  </p:clrMapOvr>
  <p:timing>
    <p:tnLst>
      <p:par>
        <p:cTn id="1" dur="indefinite" restart="never" nodeType="tmRoot"/>
      </p:par>
    </p:tnLst>
  </p:timing>
  <p:hf sldNum="0" hdr="0" ftr="0" dt="0"/>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1_Side by Side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914400"/>
            <a:ext cx="7848600" cy="609600"/>
          </a:xfrm>
          <a:prstGeom prst="rect">
            <a:avLst/>
          </a:prstGeom>
        </p:spPr>
        <p:txBody>
          <a:bodyPr/>
          <a:lstStyle>
            <a:lvl1pPr algn="l">
              <a:defRPr sz="3200">
                <a:latin typeface="Arial" panose="020B0604020202020204" pitchFamily="34" charset="0"/>
                <a:cs typeface="Arial" panose="020B0604020202020204" pitchFamily="34" charset="0"/>
              </a:defRPr>
            </a:lvl1pPr>
          </a:lstStyle>
          <a:p>
            <a:r>
              <a:rPr lang="en-US" dirty="0" smtClean="0"/>
              <a:t>Click to edit Master title style</a:t>
            </a:r>
            <a:endParaRPr lang="en-US" dirty="0"/>
          </a:p>
        </p:txBody>
      </p:sp>
      <p:sp>
        <p:nvSpPr>
          <p:cNvPr id="4" name="Table Placeholder 3"/>
          <p:cNvSpPr>
            <a:spLocks noGrp="1"/>
          </p:cNvSpPr>
          <p:nvPr>
            <p:ph type="tbl" sz="quarter" idx="15"/>
          </p:nvPr>
        </p:nvSpPr>
        <p:spPr>
          <a:xfrm>
            <a:off x="457200" y="1676400"/>
            <a:ext cx="7848600" cy="4648200"/>
          </a:xfrm>
          <a:prstGeom prst="rect">
            <a:avLst/>
          </a:prstGeom>
        </p:spPr>
        <p:txBody>
          <a:bodyPr/>
          <a:lstStyle/>
          <a:p>
            <a:endParaRPr lang="en-US"/>
          </a:p>
        </p:txBody>
      </p:sp>
    </p:spTree>
    <p:extLst>
      <p:ext uri="{BB962C8B-B14F-4D97-AF65-F5344CB8AC3E}">
        <p14:creationId xmlns:p14="http://schemas.microsoft.com/office/powerpoint/2010/main" val="605767538"/>
      </p:ext>
    </p:extLst>
  </p:cSld>
  <p:clrMapOvr>
    <a:masterClrMapping/>
  </p:clrMapOvr>
  <p:timing>
    <p:tnLst>
      <p:par>
        <p:cTn id="1" dur="indefinite" restart="never" nodeType="tmRoot"/>
      </p:par>
    </p:tnLst>
  </p:timing>
  <p:hf sldNum="0" hdr="0" ftr="0" dt="0"/>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2_Side by Side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914400"/>
            <a:ext cx="7848600" cy="609600"/>
          </a:xfrm>
          <a:prstGeom prst="rect">
            <a:avLst/>
          </a:prstGeom>
        </p:spPr>
        <p:txBody>
          <a:bodyPr/>
          <a:lstStyle>
            <a:lvl1pPr algn="l">
              <a:defRPr sz="3200">
                <a:latin typeface="Arial" panose="020B0604020202020204" pitchFamily="34" charset="0"/>
                <a:cs typeface="Arial" panose="020B0604020202020204" pitchFamily="34" charset="0"/>
              </a:defRPr>
            </a:lvl1pPr>
          </a:lstStyle>
          <a:p>
            <a:r>
              <a:rPr lang="en-US" dirty="0" smtClean="0"/>
              <a:t>Click to edit Master title style</a:t>
            </a:r>
            <a:endParaRPr lang="en-US" dirty="0"/>
          </a:p>
        </p:txBody>
      </p:sp>
      <p:sp>
        <p:nvSpPr>
          <p:cNvPr id="7" name="SmartArt Placeholder 6"/>
          <p:cNvSpPr>
            <a:spLocks noGrp="1"/>
          </p:cNvSpPr>
          <p:nvPr>
            <p:ph type="dgm" sz="quarter" idx="15"/>
          </p:nvPr>
        </p:nvSpPr>
        <p:spPr>
          <a:xfrm>
            <a:off x="457200" y="1752600"/>
            <a:ext cx="7848600" cy="4572000"/>
          </a:xfrm>
          <a:prstGeom prst="rect">
            <a:avLst/>
          </a:prstGeom>
        </p:spPr>
        <p:txBody>
          <a:bodyPr/>
          <a:lstStyle/>
          <a:p>
            <a:endParaRPr lang="en-US"/>
          </a:p>
        </p:txBody>
      </p:sp>
    </p:spTree>
    <p:extLst>
      <p:ext uri="{BB962C8B-B14F-4D97-AF65-F5344CB8AC3E}">
        <p14:creationId xmlns:p14="http://schemas.microsoft.com/office/powerpoint/2010/main" val="1527561912"/>
      </p:ext>
    </p:extLst>
  </p:cSld>
  <p:clrMapOvr>
    <a:masterClrMapping/>
  </p:clrMapOvr>
  <p:timing>
    <p:tnLst>
      <p:par>
        <p:cTn id="1" dur="indefinite" restart="never" nodeType="tmRoot"/>
      </p:par>
    </p:tnLst>
  </p:timing>
  <p:hf sldNum="0" hdr="0" ftr="0" dt="0"/>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New Section or Presenter">
    <p:spTree>
      <p:nvGrpSpPr>
        <p:cNvPr id="1" name=""/>
        <p:cNvGrpSpPr/>
        <p:nvPr/>
      </p:nvGrpSpPr>
      <p:grpSpPr>
        <a:xfrm>
          <a:off x="0" y="0"/>
          <a:ext cx="0" cy="0"/>
          <a:chOff x="0" y="0"/>
          <a:chExt cx="0" cy="0"/>
        </a:xfrm>
      </p:grpSpPr>
      <p:sp>
        <p:nvSpPr>
          <p:cNvPr id="7" name="Text Placeholder 6"/>
          <p:cNvSpPr>
            <a:spLocks noGrp="1"/>
          </p:cNvSpPr>
          <p:nvPr>
            <p:ph type="body" sz="quarter" idx="11" hasCustomPrompt="1"/>
          </p:nvPr>
        </p:nvSpPr>
        <p:spPr>
          <a:xfrm>
            <a:off x="533400" y="3581400"/>
            <a:ext cx="5029200" cy="1752600"/>
          </a:xfrm>
          <a:prstGeom prst="rect">
            <a:avLst/>
          </a:prstGeom>
        </p:spPr>
        <p:txBody>
          <a:bodyPr/>
          <a:lstStyle>
            <a:lvl1pPr marL="0" indent="0" algn="l">
              <a:buNone/>
              <a:defRPr sz="1400">
                <a:latin typeface="+mj-lt"/>
              </a:defRPr>
            </a:lvl1pPr>
          </a:lstStyle>
          <a:p>
            <a:pPr lvl="0"/>
            <a:r>
              <a:rPr lang="en-US" dirty="0" smtClean="0"/>
              <a:t>Click to add presenter name and date</a:t>
            </a:r>
            <a:endParaRPr lang="en-US" dirty="0"/>
          </a:p>
        </p:txBody>
      </p:sp>
      <p:sp>
        <p:nvSpPr>
          <p:cNvPr id="2" name="Title 1"/>
          <p:cNvSpPr>
            <a:spLocks noGrp="1"/>
          </p:cNvSpPr>
          <p:nvPr>
            <p:ph type="title" hasCustomPrompt="1"/>
          </p:nvPr>
        </p:nvSpPr>
        <p:spPr>
          <a:xfrm>
            <a:off x="533400" y="1828800"/>
            <a:ext cx="5257800" cy="1371600"/>
          </a:xfrm>
          <a:prstGeom prst="rect">
            <a:avLst/>
          </a:prstGeom>
        </p:spPr>
        <p:txBody>
          <a:bodyPr anchor="b"/>
          <a:lstStyle>
            <a:lvl1pPr algn="l">
              <a:defRPr sz="3600" b="0" baseline="0">
                <a:latin typeface="+mj-lt"/>
              </a:defRPr>
            </a:lvl1pPr>
          </a:lstStyle>
          <a:p>
            <a:r>
              <a:rPr lang="en-US" dirty="0" smtClean="0"/>
              <a:t>Click to add title</a:t>
            </a:r>
            <a:endParaRPr lang="en-US" dirty="0"/>
          </a:p>
        </p:txBody>
      </p:sp>
    </p:spTree>
    <p:extLst>
      <p:ext uri="{BB962C8B-B14F-4D97-AF65-F5344CB8AC3E}">
        <p14:creationId xmlns:p14="http://schemas.microsoft.com/office/powerpoint/2010/main" val="29556993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Question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09600" y="2057400"/>
            <a:ext cx="3505200" cy="1524000"/>
          </a:xfrm>
          <a:prstGeom prst="rect">
            <a:avLst/>
          </a:prstGeom>
        </p:spPr>
        <p:txBody>
          <a:bodyPr anchor="b"/>
          <a:lstStyle>
            <a:lvl1pPr algn="l">
              <a:defRPr sz="4000">
                <a:latin typeface="+mj-lt"/>
              </a:defRPr>
            </a:lvl1pPr>
          </a:lstStyle>
          <a:p>
            <a:r>
              <a:rPr lang="en-US" dirty="0" smtClean="0"/>
              <a:t>Questions?</a:t>
            </a:r>
            <a:endParaRPr lang="en-US" dirty="0"/>
          </a:p>
        </p:txBody>
      </p:sp>
    </p:spTree>
    <p:extLst>
      <p:ext uri="{BB962C8B-B14F-4D97-AF65-F5344CB8AC3E}">
        <p14:creationId xmlns:p14="http://schemas.microsoft.com/office/powerpoint/2010/main" val="165446746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Agenda Slid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09600" y="1371600"/>
            <a:ext cx="5943600" cy="381000"/>
          </a:xfrm>
          <a:prstGeom prst="rect">
            <a:avLst/>
          </a:prstGeom>
        </p:spPr>
        <p:txBody>
          <a:bodyPr anchor="ctr"/>
          <a:lstStyle>
            <a:lvl1pPr algn="l">
              <a:defRPr sz="3200" b="0">
                <a:latin typeface="+mj-lt"/>
              </a:defRPr>
            </a:lvl1pPr>
          </a:lstStyle>
          <a:p>
            <a:r>
              <a:rPr lang="en-US" dirty="0" smtClean="0"/>
              <a:t>AGENDA</a:t>
            </a:r>
            <a:endParaRPr lang="en-US" dirty="0"/>
          </a:p>
        </p:txBody>
      </p:sp>
      <p:sp>
        <p:nvSpPr>
          <p:cNvPr id="6" name="Text Placeholder 5"/>
          <p:cNvSpPr>
            <a:spLocks noGrp="1"/>
          </p:cNvSpPr>
          <p:nvPr>
            <p:ph type="body" sz="quarter" idx="10"/>
          </p:nvPr>
        </p:nvSpPr>
        <p:spPr>
          <a:xfrm>
            <a:off x="609600" y="1981200"/>
            <a:ext cx="5334000" cy="4191000"/>
          </a:xfrm>
          <a:prstGeom prst="rect">
            <a:avLst/>
          </a:prstGeom>
        </p:spPr>
        <p:txBody>
          <a:bodyPr/>
          <a:lstStyle>
            <a:lvl1pPr>
              <a:defRPr sz="2000"/>
            </a:lvl1pPr>
          </a:lstStyle>
          <a:p>
            <a:pPr lvl="0"/>
            <a:r>
              <a:rPr lang="en-US" dirty="0" smtClean="0"/>
              <a:t>Click to edit Master text styles</a:t>
            </a:r>
          </a:p>
        </p:txBody>
      </p:sp>
    </p:spTree>
    <p:extLst>
      <p:ext uri="{BB962C8B-B14F-4D97-AF65-F5344CB8AC3E}">
        <p14:creationId xmlns:p14="http://schemas.microsoft.com/office/powerpoint/2010/main" val="421179682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1_Thank you">
    <p:spTree>
      <p:nvGrpSpPr>
        <p:cNvPr id="1" name=""/>
        <p:cNvGrpSpPr/>
        <p:nvPr/>
      </p:nvGrpSpPr>
      <p:grpSpPr>
        <a:xfrm>
          <a:off x="0" y="0"/>
          <a:ext cx="0" cy="0"/>
          <a:chOff x="0" y="0"/>
          <a:chExt cx="0" cy="0"/>
        </a:xfrm>
      </p:grpSpPr>
      <p:sp>
        <p:nvSpPr>
          <p:cNvPr id="7" name="Text Placeholder 6"/>
          <p:cNvSpPr>
            <a:spLocks noGrp="1"/>
          </p:cNvSpPr>
          <p:nvPr>
            <p:ph type="body" sz="quarter" idx="11" hasCustomPrompt="1"/>
          </p:nvPr>
        </p:nvSpPr>
        <p:spPr>
          <a:xfrm>
            <a:off x="609600" y="4070350"/>
            <a:ext cx="3505200" cy="730250"/>
          </a:xfrm>
          <a:prstGeom prst="rect">
            <a:avLst/>
          </a:prstGeom>
        </p:spPr>
        <p:txBody>
          <a:bodyPr/>
          <a:lstStyle>
            <a:lvl1pPr marL="0" indent="0" algn="l">
              <a:buNone/>
              <a:defRPr sz="1400">
                <a:latin typeface="+mj-lt"/>
              </a:defRPr>
            </a:lvl1pPr>
          </a:lstStyle>
          <a:p>
            <a:pPr lvl="0"/>
            <a:r>
              <a:rPr lang="en-US" dirty="0" smtClean="0"/>
              <a:t>Click to add your name and contact information</a:t>
            </a:r>
            <a:endParaRPr lang="en-US" dirty="0"/>
          </a:p>
        </p:txBody>
      </p:sp>
      <p:sp>
        <p:nvSpPr>
          <p:cNvPr id="2" name="Title 1"/>
          <p:cNvSpPr>
            <a:spLocks noGrp="1"/>
          </p:cNvSpPr>
          <p:nvPr>
            <p:ph type="title" hasCustomPrompt="1"/>
          </p:nvPr>
        </p:nvSpPr>
        <p:spPr>
          <a:xfrm>
            <a:off x="609600" y="2057400"/>
            <a:ext cx="3505200" cy="1524000"/>
          </a:xfrm>
          <a:prstGeom prst="rect">
            <a:avLst/>
          </a:prstGeom>
        </p:spPr>
        <p:txBody>
          <a:bodyPr anchor="b"/>
          <a:lstStyle>
            <a:lvl1pPr algn="l">
              <a:defRPr sz="4000">
                <a:latin typeface="+mj-lt"/>
              </a:defRPr>
            </a:lvl1pPr>
          </a:lstStyle>
          <a:p>
            <a:r>
              <a:rPr lang="en-US" dirty="0" smtClean="0"/>
              <a:t>Thank You!</a:t>
            </a:r>
            <a:endParaRPr lang="en-US" dirty="0"/>
          </a:p>
        </p:txBody>
      </p:sp>
    </p:spTree>
    <p:extLst>
      <p:ext uri="{BB962C8B-B14F-4D97-AF65-F5344CB8AC3E}">
        <p14:creationId xmlns:p14="http://schemas.microsoft.com/office/powerpoint/2010/main" val="157184221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userDrawn="1">
  <p:cSld name="Bullete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657270901"/>
      </p:ext>
    </p:extLst>
  </p:cSld>
  <p:clrMapOvr>
    <a:masterClrMapping/>
  </p:clrMapOvr>
  <p:timing>
    <p:tnLst>
      <p:par>
        <p:cTn id="1" dur="indefinite" restart="never" nodeType="tmRoot"/>
      </p:par>
    </p:tn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Agenda Slide">
    <p:spTree>
      <p:nvGrpSpPr>
        <p:cNvPr id="1" name=""/>
        <p:cNvGrpSpPr/>
        <p:nvPr/>
      </p:nvGrpSpPr>
      <p:grpSpPr>
        <a:xfrm>
          <a:off x="0" y="0"/>
          <a:ext cx="0" cy="0"/>
          <a:chOff x="0" y="0"/>
          <a:chExt cx="0" cy="0"/>
        </a:xfrm>
      </p:grpSpPr>
      <p:sp>
        <p:nvSpPr>
          <p:cNvPr id="9" name="Text Placeholder 8"/>
          <p:cNvSpPr>
            <a:spLocks noGrp="1"/>
          </p:cNvSpPr>
          <p:nvPr>
            <p:ph type="body" sz="quarter" idx="10"/>
          </p:nvPr>
        </p:nvSpPr>
        <p:spPr>
          <a:xfrm>
            <a:off x="609600" y="1905000"/>
            <a:ext cx="5943600" cy="4525962"/>
          </a:xfrm>
          <a:prstGeom prst="rect">
            <a:avLst/>
          </a:prstGeom>
        </p:spPr>
        <p:txBody>
          <a:bodyPr/>
          <a:lstStyle>
            <a:lvl1pPr marL="342900" marR="0" indent="-342900" algn="l" defTabSz="914400" rtl="0" eaLnBrk="1" fontAlgn="auto" latinLnBrk="0" hangingPunct="1">
              <a:lnSpc>
                <a:spcPct val="100000"/>
              </a:lnSpc>
              <a:spcBef>
                <a:spcPct val="20000"/>
              </a:spcBef>
              <a:spcAft>
                <a:spcPts val="0"/>
              </a:spcAft>
              <a:buClrTx/>
              <a:buSzTx/>
              <a:buFont typeface="Arial" pitchFamily="34" charset="0"/>
              <a:buChar char="•"/>
              <a:tabLst/>
              <a:defRPr sz="2000">
                <a:latin typeface="+mj-lt"/>
              </a:defRPr>
            </a:lvl1pPr>
            <a:lvl2pPr>
              <a:defRPr sz="1400">
                <a:latin typeface="+mj-lt"/>
              </a:defRPr>
            </a:lvl2pPr>
            <a:lvl3pPr>
              <a:defRPr sz="1400">
                <a:latin typeface="+mj-lt"/>
              </a:defRPr>
            </a:lvl3pPr>
            <a:lvl4pPr>
              <a:defRPr sz="1400">
                <a:latin typeface="+mj-lt"/>
              </a:defRPr>
            </a:lvl4pPr>
            <a:lvl5pPr>
              <a:defRPr sz="1400">
                <a:latin typeface="+mj-lt"/>
              </a:defRPr>
            </a:lvl5pPr>
          </a:lstStyle>
          <a:p>
            <a:pPr lvl="0"/>
            <a:r>
              <a:rPr lang="en-US" dirty="0" smtClean="0"/>
              <a:t>Click to edit Master text styles</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lang="en-US" dirty="0" smtClean="0"/>
              <a:t>Click to edit Master text styles</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lang="en-US" dirty="0" smtClean="0"/>
              <a:t>Click to edit Master text styles</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lang="en-US" dirty="0" smtClean="0"/>
              <a:t>Click to edit Master text styles</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lang="en-US" dirty="0" smtClean="0"/>
              <a:t>Click to edit Master text styles</a:t>
            </a:r>
          </a:p>
          <a:p>
            <a:pPr lvl="0"/>
            <a:endParaRPr lang="en-US" dirty="0" smtClean="0"/>
          </a:p>
        </p:txBody>
      </p:sp>
      <p:sp>
        <p:nvSpPr>
          <p:cNvPr id="2" name="Title 1"/>
          <p:cNvSpPr>
            <a:spLocks noGrp="1"/>
          </p:cNvSpPr>
          <p:nvPr>
            <p:ph type="title" hasCustomPrompt="1"/>
          </p:nvPr>
        </p:nvSpPr>
        <p:spPr>
          <a:xfrm>
            <a:off x="609600" y="1371600"/>
            <a:ext cx="5943600" cy="381000"/>
          </a:xfrm>
          <a:prstGeom prst="rect">
            <a:avLst/>
          </a:prstGeom>
        </p:spPr>
        <p:txBody>
          <a:bodyPr anchor="ctr"/>
          <a:lstStyle>
            <a:lvl1pPr algn="l">
              <a:defRPr sz="3600" b="0">
                <a:latin typeface="+mj-lt"/>
              </a:defRPr>
            </a:lvl1pPr>
          </a:lstStyle>
          <a:p>
            <a:r>
              <a:rPr lang="en-US" dirty="0" smtClean="0"/>
              <a:t>AGENDA</a:t>
            </a:r>
            <a:endParaRPr lang="en-US" dirty="0"/>
          </a:p>
        </p:txBody>
      </p:sp>
    </p:spTree>
    <p:extLst>
      <p:ext uri="{BB962C8B-B14F-4D97-AF65-F5344CB8AC3E}">
        <p14:creationId xmlns:p14="http://schemas.microsoft.com/office/powerpoint/2010/main" val="262546733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Bulleted list">
    <p:spTree>
      <p:nvGrpSpPr>
        <p:cNvPr id="1" name=""/>
        <p:cNvGrpSpPr/>
        <p:nvPr/>
      </p:nvGrpSpPr>
      <p:grpSpPr>
        <a:xfrm>
          <a:off x="0" y="0"/>
          <a:ext cx="0" cy="0"/>
          <a:chOff x="0" y="0"/>
          <a:chExt cx="0" cy="0"/>
        </a:xfrm>
      </p:grpSpPr>
      <p:sp>
        <p:nvSpPr>
          <p:cNvPr id="4" name="Text Placeholder 3"/>
          <p:cNvSpPr>
            <a:spLocks noGrp="1"/>
          </p:cNvSpPr>
          <p:nvPr>
            <p:ph type="body" sz="quarter" idx="11"/>
          </p:nvPr>
        </p:nvSpPr>
        <p:spPr>
          <a:xfrm>
            <a:off x="609600" y="1295400"/>
            <a:ext cx="8382000" cy="4953000"/>
          </a:xfrm>
          <a:prstGeom prst="rect">
            <a:avLst/>
          </a:prstGeom>
        </p:spPr>
        <p:txBody>
          <a:bodyPr/>
          <a:lstStyle>
            <a:lvl1pPr marL="0" indent="0">
              <a:buNone/>
              <a:defRPr sz="3200"/>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28399411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609600" y="152400"/>
            <a:ext cx="7886700" cy="701675"/>
          </a:xfrm>
          <a:prstGeom prst="rect">
            <a:avLst/>
          </a:prstGeom>
        </p:spPr>
        <p:txBody>
          <a:bodyPr/>
          <a:lstStyle>
            <a:lvl1pPr algn="l">
              <a:defRPr/>
            </a:lvl1pPr>
          </a:lstStyle>
          <a:p>
            <a:r>
              <a:rPr lang="en-US" dirty="0" smtClean="0"/>
              <a:t>Click to edit Master title style</a:t>
            </a:r>
            <a:endParaRPr lang="en-US" dirty="0"/>
          </a:p>
        </p:txBody>
      </p:sp>
      <p:sp>
        <p:nvSpPr>
          <p:cNvPr id="5" name="Text Placeholder 3"/>
          <p:cNvSpPr>
            <a:spLocks noGrp="1"/>
          </p:cNvSpPr>
          <p:nvPr>
            <p:ph type="body" sz="quarter" idx="12"/>
          </p:nvPr>
        </p:nvSpPr>
        <p:spPr>
          <a:xfrm>
            <a:off x="609600" y="1295400"/>
            <a:ext cx="8382000" cy="4953000"/>
          </a:xfrm>
          <a:prstGeom prst="rect">
            <a:avLst/>
          </a:prstGeom>
        </p:spPr>
        <p:txBody>
          <a:bodyPr/>
          <a:lstStyle>
            <a:lvl1pPr marL="0" indent="0">
              <a:buNone/>
              <a:defRPr sz="3200"/>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201449956"/>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New section-alternate">
    <p:spTree>
      <p:nvGrpSpPr>
        <p:cNvPr id="1" name=""/>
        <p:cNvGrpSpPr/>
        <p:nvPr/>
      </p:nvGrpSpPr>
      <p:grpSpPr>
        <a:xfrm>
          <a:off x="0" y="0"/>
          <a:ext cx="0" cy="0"/>
          <a:chOff x="0" y="0"/>
          <a:chExt cx="0" cy="0"/>
        </a:xfrm>
      </p:grpSpPr>
      <p:sp>
        <p:nvSpPr>
          <p:cNvPr id="2" name="Title 1"/>
          <p:cNvSpPr>
            <a:spLocks noGrp="1"/>
          </p:cNvSpPr>
          <p:nvPr>
            <p:ph type="title"/>
          </p:nvPr>
        </p:nvSpPr>
        <p:spPr>
          <a:xfrm>
            <a:off x="457200" y="1280478"/>
            <a:ext cx="8229600" cy="1143000"/>
          </a:xfrm>
          <a:prstGeom prst="rect">
            <a:avLst/>
          </a:prstGeom>
        </p:spPr>
        <p:txBody>
          <a:bodyPr/>
          <a:lstStyle>
            <a:lvl1pPr algn="l">
              <a:defRPr sz="3200"/>
            </a:lvl1pPr>
          </a:lstStyle>
          <a:p>
            <a:r>
              <a:rPr kumimoji="0" lang="en-US" dirty="0" smtClean="0"/>
              <a:t>Click to edit Master title style</a:t>
            </a:r>
            <a:endParaRPr kumimoji="0" lang="en-US" dirty="0"/>
          </a:p>
        </p:txBody>
      </p:sp>
      <p:sp>
        <p:nvSpPr>
          <p:cNvPr id="5" name="Footer Placeholder 4"/>
          <p:cNvSpPr>
            <a:spLocks noGrp="1"/>
          </p:cNvSpPr>
          <p:nvPr>
            <p:ph type="ftr" sz="quarter" idx="11"/>
          </p:nvPr>
        </p:nvSpPr>
        <p:spPr>
          <a:xfrm>
            <a:off x="3124200" y="6416675"/>
            <a:ext cx="2895600" cy="365125"/>
          </a:xfrm>
          <a:prstGeom prst="rect">
            <a:avLst/>
          </a:prstGeom>
        </p:spPr>
        <p:txBody>
          <a:bodyPr/>
          <a:lstStyle/>
          <a:p>
            <a:endParaRPr lang="en-US" dirty="0">
              <a:solidFill>
                <a:prstClr val="black"/>
              </a:solidFill>
            </a:endParaRPr>
          </a:p>
        </p:txBody>
      </p:sp>
      <p:sp>
        <p:nvSpPr>
          <p:cNvPr id="6" name="Slide Number Placeholder 5"/>
          <p:cNvSpPr>
            <a:spLocks noGrp="1"/>
          </p:cNvSpPr>
          <p:nvPr>
            <p:ph type="sldNum" sz="quarter" idx="12"/>
          </p:nvPr>
        </p:nvSpPr>
        <p:spPr>
          <a:xfrm>
            <a:off x="7924800" y="6416675"/>
            <a:ext cx="762000" cy="365125"/>
          </a:xfrm>
          <a:prstGeom prst="rect">
            <a:avLst/>
          </a:prstGeom>
        </p:spPr>
        <p:txBody>
          <a:bodyPr/>
          <a:lstStyle/>
          <a:p>
            <a:fld id="{6141AE55-0994-49BC-B8C4-2B1C7C3EAD8F}" type="slidenum">
              <a:rPr lang="en-US">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1577841899"/>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1280478"/>
            <a:ext cx="8229600" cy="1143000"/>
          </a:xfrm>
          <a:prstGeom prst="rect">
            <a:avLst/>
          </a:prstGeom>
        </p:spPr>
        <p:txBody>
          <a:bodyPr/>
          <a:lstStyle>
            <a:lvl1pPr algn="l">
              <a:defRPr sz="3200"/>
            </a:lvl1pPr>
          </a:lstStyle>
          <a:p>
            <a:r>
              <a:rPr kumimoji="0" lang="en-US" dirty="0" smtClean="0"/>
              <a:t>Click to edit Master title style</a:t>
            </a:r>
            <a:endParaRPr kumimoji="0" lang="en-US" dirty="0"/>
          </a:p>
        </p:txBody>
      </p:sp>
      <p:sp>
        <p:nvSpPr>
          <p:cNvPr id="5" name="Footer Placeholder 4"/>
          <p:cNvSpPr>
            <a:spLocks noGrp="1"/>
          </p:cNvSpPr>
          <p:nvPr>
            <p:ph type="ftr" sz="quarter" idx="11"/>
          </p:nvPr>
        </p:nvSpPr>
        <p:spPr>
          <a:xfrm>
            <a:off x="3124200" y="6416675"/>
            <a:ext cx="2895600" cy="365125"/>
          </a:xfrm>
          <a:prstGeom prst="rect">
            <a:avLst/>
          </a:prstGeom>
        </p:spPr>
        <p:txBody>
          <a:bodyPr/>
          <a:lstStyle/>
          <a:p>
            <a:endParaRPr lang="en-US" dirty="0">
              <a:solidFill>
                <a:prstClr val="black"/>
              </a:solidFill>
            </a:endParaRPr>
          </a:p>
        </p:txBody>
      </p:sp>
      <p:sp>
        <p:nvSpPr>
          <p:cNvPr id="6" name="Slide Number Placeholder 5"/>
          <p:cNvSpPr>
            <a:spLocks noGrp="1"/>
          </p:cNvSpPr>
          <p:nvPr>
            <p:ph type="sldNum" sz="quarter" idx="12"/>
          </p:nvPr>
        </p:nvSpPr>
        <p:spPr>
          <a:xfrm>
            <a:off x="7924800" y="6416675"/>
            <a:ext cx="762000" cy="365125"/>
          </a:xfrm>
          <a:prstGeom prst="rect">
            <a:avLst/>
          </a:prstGeom>
        </p:spPr>
        <p:txBody>
          <a:bodyPr/>
          <a:lstStyle/>
          <a:p>
            <a:fld id="{6141AE55-0994-49BC-B8C4-2B1C7C3EAD8F}" type="slidenum">
              <a:rPr lang="en-US">
                <a:solidFill>
                  <a:prstClr val="black"/>
                </a:solidFill>
              </a:rPr>
              <a:pPr/>
              <a:t>‹#›</a:t>
            </a:fld>
            <a:endParaRPr lang="en-US" dirty="0">
              <a:solidFill>
                <a:prstClr val="black"/>
              </a:solidFill>
            </a:endParaRPr>
          </a:p>
        </p:txBody>
      </p:sp>
      <p:sp>
        <p:nvSpPr>
          <p:cNvPr id="8" name="Table Placeholder 7"/>
          <p:cNvSpPr>
            <a:spLocks noGrp="1"/>
          </p:cNvSpPr>
          <p:nvPr>
            <p:ph type="tbl" sz="quarter" idx="13"/>
          </p:nvPr>
        </p:nvSpPr>
        <p:spPr>
          <a:xfrm>
            <a:off x="457200" y="2590800"/>
            <a:ext cx="8229600" cy="3429000"/>
          </a:xfrm>
          <a:prstGeom prst="rect">
            <a:avLst/>
          </a:prstGeom>
        </p:spPr>
        <p:txBody>
          <a:bodyPr/>
          <a:lstStyle>
            <a:lvl1pPr marL="0" indent="0" algn="ctr">
              <a:buNone/>
              <a:defRPr/>
            </a:lvl1pPr>
          </a:lstStyle>
          <a:p>
            <a:endParaRPr lang="en-US" dirty="0"/>
          </a:p>
        </p:txBody>
      </p:sp>
    </p:spTree>
    <p:extLst>
      <p:ext uri="{BB962C8B-B14F-4D97-AF65-F5344CB8AC3E}">
        <p14:creationId xmlns:p14="http://schemas.microsoft.com/office/powerpoint/2010/main" val="1756117815"/>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Picture">
    <p:spTree>
      <p:nvGrpSpPr>
        <p:cNvPr id="1" name=""/>
        <p:cNvGrpSpPr/>
        <p:nvPr/>
      </p:nvGrpSpPr>
      <p:grpSpPr>
        <a:xfrm>
          <a:off x="0" y="0"/>
          <a:ext cx="0" cy="0"/>
          <a:chOff x="0" y="0"/>
          <a:chExt cx="0" cy="0"/>
        </a:xfrm>
      </p:grpSpPr>
      <p:sp>
        <p:nvSpPr>
          <p:cNvPr id="2" name="Title 1"/>
          <p:cNvSpPr>
            <a:spLocks noGrp="1"/>
          </p:cNvSpPr>
          <p:nvPr>
            <p:ph type="title"/>
          </p:nvPr>
        </p:nvSpPr>
        <p:spPr>
          <a:xfrm>
            <a:off x="457200" y="1280478"/>
            <a:ext cx="8229600" cy="1143000"/>
          </a:xfrm>
          <a:prstGeom prst="rect">
            <a:avLst/>
          </a:prstGeom>
        </p:spPr>
        <p:txBody>
          <a:bodyPr/>
          <a:lstStyle>
            <a:lvl1pPr algn="l">
              <a:defRPr sz="3200"/>
            </a:lvl1pPr>
          </a:lstStyle>
          <a:p>
            <a:r>
              <a:rPr kumimoji="0" lang="en-US" dirty="0" smtClean="0"/>
              <a:t>Click to edit Master title style</a:t>
            </a:r>
            <a:endParaRPr kumimoji="0" lang="en-US" dirty="0"/>
          </a:p>
        </p:txBody>
      </p:sp>
      <p:sp>
        <p:nvSpPr>
          <p:cNvPr id="5" name="Footer Placeholder 4"/>
          <p:cNvSpPr>
            <a:spLocks noGrp="1"/>
          </p:cNvSpPr>
          <p:nvPr>
            <p:ph type="ftr" sz="quarter" idx="11"/>
          </p:nvPr>
        </p:nvSpPr>
        <p:spPr>
          <a:xfrm>
            <a:off x="3124200" y="6416675"/>
            <a:ext cx="2895600" cy="365125"/>
          </a:xfrm>
          <a:prstGeom prst="rect">
            <a:avLst/>
          </a:prstGeom>
        </p:spPr>
        <p:txBody>
          <a:bodyPr/>
          <a:lstStyle/>
          <a:p>
            <a:endParaRPr lang="en-US" dirty="0">
              <a:solidFill>
                <a:prstClr val="black"/>
              </a:solidFill>
            </a:endParaRPr>
          </a:p>
        </p:txBody>
      </p:sp>
      <p:sp>
        <p:nvSpPr>
          <p:cNvPr id="6" name="Slide Number Placeholder 5"/>
          <p:cNvSpPr>
            <a:spLocks noGrp="1"/>
          </p:cNvSpPr>
          <p:nvPr>
            <p:ph type="sldNum" sz="quarter" idx="12"/>
          </p:nvPr>
        </p:nvSpPr>
        <p:spPr>
          <a:xfrm>
            <a:off x="7924800" y="6416675"/>
            <a:ext cx="762000" cy="365125"/>
          </a:xfrm>
          <a:prstGeom prst="rect">
            <a:avLst/>
          </a:prstGeom>
        </p:spPr>
        <p:txBody>
          <a:bodyPr/>
          <a:lstStyle/>
          <a:p>
            <a:fld id="{6141AE55-0994-49BC-B8C4-2B1C7C3EAD8F}" type="slidenum">
              <a:rPr lang="en-US">
                <a:solidFill>
                  <a:prstClr val="black"/>
                </a:solidFill>
              </a:rPr>
              <a:pPr/>
              <a:t>‹#›</a:t>
            </a:fld>
            <a:endParaRPr lang="en-US" dirty="0">
              <a:solidFill>
                <a:prstClr val="black"/>
              </a:solidFill>
            </a:endParaRPr>
          </a:p>
        </p:txBody>
      </p:sp>
      <p:sp>
        <p:nvSpPr>
          <p:cNvPr id="7" name="Picture Placeholder 6"/>
          <p:cNvSpPr>
            <a:spLocks noGrp="1"/>
          </p:cNvSpPr>
          <p:nvPr>
            <p:ph type="pic" sz="quarter" idx="13" hasCustomPrompt="1"/>
          </p:nvPr>
        </p:nvSpPr>
        <p:spPr>
          <a:xfrm>
            <a:off x="457200" y="2590800"/>
            <a:ext cx="8229600" cy="3505200"/>
          </a:xfrm>
          <a:prstGeom prst="rect">
            <a:avLst/>
          </a:prstGeom>
        </p:spPr>
        <p:txBody>
          <a:bodyPr/>
          <a:lstStyle>
            <a:lvl1pPr marL="0" indent="0">
              <a:buNone/>
              <a:defRPr baseline="0"/>
            </a:lvl1pPr>
          </a:lstStyle>
          <a:p>
            <a:r>
              <a:rPr lang="en-US" dirty="0" smtClean="0"/>
              <a:t>click to add picture</a:t>
            </a:r>
            <a:endParaRPr lang="en-US" dirty="0"/>
          </a:p>
        </p:txBody>
      </p:sp>
    </p:spTree>
    <p:extLst>
      <p:ext uri="{BB962C8B-B14F-4D97-AF65-F5344CB8AC3E}">
        <p14:creationId xmlns:p14="http://schemas.microsoft.com/office/powerpoint/2010/main" val="3818575464"/>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New Section or Presenter">
    <p:spTree>
      <p:nvGrpSpPr>
        <p:cNvPr id="1" name=""/>
        <p:cNvGrpSpPr/>
        <p:nvPr/>
      </p:nvGrpSpPr>
      <p:grpSpPr>
        <a:xfrm>
          <a:off x="0" y="0"/>
          <a:ext cx="0" cy="0"/>
          <a:chOff x="0" y="0"/>
          <a:chExt cx="0" cy="0"/>
        </a:xfrm>
      </p:grpSpPr>
      <p:sp>
        <p:nvSpPr>
          <p:cNvPr id="7" name="Text Placeholder 6"/>
          <p:cNvSpPr>
            <a:spLocks noGrp="1"/>
          </p:cNvSpPr>
          <p:nvPr>
            <p:ph type="body" sz="quarter" idx="11" hasCustomPrompt="1"/>
          </p:nvPr>
        </p:nvSpPr>
        <p:spPr>
          <a:xfrm>
            <a:off x="533400" y="3581400"/>
            <a:ext cx="5029200" cy="1752600"/>
          </a:xfrm>
          <a:prstGeom prst="rect">
            <a:avLst/>
          </a:prstGeom>
        </p:spPr>
        <p:txBody>
          <a:bodyPr/>
          <a:lstStyle>
            <a:lvl1pPr marL="0" indent="0" algn="l">
              <a:buNone/>
              <a:defRPr sz="1400">
                <a:latin typeface="+mj-lt"/>
              </a:defRPr>
            </a:lvl1pPr>
          </a:lstStyle>
          <a:p>
            <a:pPr lvl="0"/>
            <a:r>
              <a:rPr lang="en-US" dirty="0" smtClean="0"/>
              <a:t>Click to add presenter name and date</a:t>
            </a:r>
            <a:endParaRPr lang="en-US" dirty="0"/>
          </a:p>
        </p:txBody>
      </p:sp>
      <p:sp>
        <p:nvSpPr>
          <p:cNvPr id="2" name="Title 1"/>
          <p:cNvSpPr>
            <a:spLocks noGrp="1"/>
          </p:cNvSpPr>
          <p:nvPr>
            <p:ph type="title" hasCustomPrompt="1"/>
          </p:nvPr>
        </p:nvSpPr>
        <p:spPr>
          <a:xfrm>
            <a:off x="533400" y="1828800"/>
            <a:ext cx="5257800" cy="1371600"/>
          </a:xfrm>
          <a:prstGeom prst="rect">
            <a:avLst/>
          </a:prstGeom>
        </p:spPr>
        <p:txBody>
          <a:bodyPr anchor="b"/>
          <a:lstStyle>
            <a:lvl1pPr algn="l">
              <a:defRPr sz="3600" b="0" baseline="0">
                <a:latin typeface="+mj-lt"/>
              </a:defRPr>
            </a:lvl1pPr>
          </a:lstStyle>
          <a:p>
            <a:r>
              <a:rPr lang="en-US" dirty="0" smtClean="0"/>
              <a:t>Click to add title</a:t>
            </a:r>
            <a:endParaRPr lang="en-US" dirty="0"/>
          </a:p>
        </p:txBody>
      </p:sp>
    </p:spTree>
    <p:extLst>
      <p:ext uri="{BB962C8B-B14F-4D97-AF65-F5344CB8AC3E}">
        <p14:creationId xmlns:p14="http://schemas.microsoft.com/office/powerpoint/2010/main" val="30275063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Thank you">
    <p:spTree>
      <p:nvGrpSpPr>
        <p:cNvPr id="1" name=""/>
        <p:cNvGrpSpPr/>
        <p:nvPr/>
      </p:nvGrpSpPr>
      <p:grpSpPr>
        <a:xfrm>
          <a:off x="0" y="0"/>
          <a:ext cx="0" cy="0"/>
          <a:chOff x="0" y="0"/>
          <a:chExt cx="0" cy="0"/>
        </a:xfrm>
      </p:grpSpPr>
      <p:sp>
        <p:nvSpPr>
          <p:cNvPr id="7" name="Text Placeholder 6"/>
          <p:cNvSpPr>
            <a:spLocks noGrp="1"/>
          </p:cNvSpPr>
          <p:nvPr>
            <p:ph type="body" sz="quarter" idx="11" hasCustomPrompt="1"/>
          </p:nvPr>
        </p:nvSpPr>
        <p:spPr>
          <a:xfrm>
            <a:off x="609600" y="4070350"/>
            <a:ext cx="3505200" cy="730250"/>
          </a:xfrm>
          <a:prstGeom prst="rect">
            <a:avLst/>
          </a:prstGeom>
        </p:spPr>
        <p:txBody>
          <a:bodyPr/>
          <a:lstStyle>
            <a:lvl1pPr marL="0" indent="0" algn="l">
              <a:buNone/>
              <a:defRPr sz="1400">
                <a:latin typeface="+mj-lt"/>
              </a:defRPr>
            </a:lvl1pPr>
          </a:lstStyle>
          <a:p>
            <a:pPr lvl="0"/>
            <a:r>
              <a:rPr lang="en-US" dirty="0" smtClean="0"/>
              <a:t>Click to add your name and contact information</a:t>
            </a:r>
            <a:endParaRPr lang="en-US" dirty="0"/>
          </a:p>
        </p:txBody>
      </p:sp>
      <p:sp>
        <p:nvSpPr>
          <p:cNvPr id="2" name="Title 1"/>
          <p:cNvSpPr>
            <a:spLocks noGrp="1"/>
          </p:cNvSpPr>
          <p:nvPr>
            <p:ph type="title" hasCustomPrompt="1"/>
          </p:nvPr>
        </p:nvSpPr>
        <p:spPr>
          <a:xfrm>
            <a:off x="609600" y="2057400"/>
            <a:ext cx="3505200" cy="1524000"/>
          </a:xfrm>
          <a:prstGeom prst="rect">
            <a:avLst/>
          </a:prstGeom>
        </p:spPr>
        <p:txBody>
          <a:bodyPr anchor="b"/>
          <a:lstStyle>
            <a:lvl1pPr algn="l">
              <a:defRPr sz="4000">
                <a:latin typeface="+mj-lt"/>
              </a:defRPr>
            </a:lvl1pPr>
          </a:lstStyle>
          <a:p>
            <a:r>
              <a:rPr lang="en-US" dirty="0" smtClean="0"/>
              <a:t>Thank You!</a:t>
            </a:r>
            <a:endParaRPr lang="en-US" dirty="0"/>
          </a:p>
        </p:txBody>
      </p:sp>
    </p:spTree>
    <p:extLst>
      <p:ext uri="{BB962C8B-B14F-4D97-AF65-F5344CB8AC3E}">
        <p14:creationId xmlns:p14="http://schemas.microsoft.com/office/powerpoint/2010/main" val="3422875922"/>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Agenda Slid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09600" y="1371600"/>
            <a:ext cx="5943600" cy="381000"/>
          </a:xfrm>
          <a:prstGeom prst="rect">
            <a:avLst/>
          </a:prstGeom>
        </p:spPr>
        <p:txBody>
          <a:bodyPr anchor="ctr"/>
          <a:lstStyle>
            <a:lvl1pPr algn="l">
              <a:defRPr sz="3200" b="0">
                <a:latin typeface="+mj-lt"/>
              </a:defRPr>
            </a:lvl1pPr>
          </a:lstStyle>
          <a:p>
            <a:r>
              <a:rPr lang="en-US" dirty="0" smtClean="0"/>
              <a:t>AGENDA</a:t>
            </a:r>
            <a:endParaRPr lang="en-US" dirty="0"/>
          </a:p>
        </p:txBody>
      </p:sp>
      <p:sp>
        <p:nvSpPr>
          <p:cNvPr id="6" name="Text Placeholder 5"/>
          <p:cNvSpPr>
            <a:spLocks noGrp="1"/>
          </p:cNvSpPr>
          <p:nvPr>
            <p:ph type="body" sz="quarter" idx="10"/>
          </p:nvPr>
        </p:nvSpPr>
        <p:spPr>
          <a:xfrm>
            <a:off x="609600" y="1981200"/>
            <a:ext cx="5334000" cy="4191000"/>
          </a:xfrm>
          <a:prstGeom prst="rect">
            <a:avLst/>
          </a:prstGeom>
        </p:spPr>
        <p:txBody>
          <a:bodyPr/>
          <a:lstStyle>
            <a:lvl1pPr>
              <a:defRPr sz="2000"/>
            </a:lvl1pPr>
          </a:lstStyle>
          <a:p>
            <a:pPr lvl="0"/>
            <a:r>
              <a:rPr lang="en-US" dirty="0" smtClean="0"/>
              <a:t>Click to edit Master text styles</a:t>
            </a:r>
          </a:p>
        </p:txBody>
      </p:sp>
    </p:spTree>
    <p:extLst>
      <p:ext uri="{BB962C8B-B14F-4D97-AF65-F5344CB8AC3E}">
        <p14:creationId xmlns:p14="http://schemas.microsoft.com/office/powerpoint/2010/main" val="1425645312"/>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userDrawn="1">
  <p:cSld name="Question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09600" y="2057400"/>
            <a:ext cx="3505200" cy="1524000"/>
          </a:xfrm>
          <a:prstGeom prst="rect">
            <a:avLst/>
          </a:prstGeom>
        </p:spPr>
        <p:txBody>
          <a:bodyPr anchor="b"/>
          <a:lstStyle>
            <a:lvl1pPr algn="l">
              <a:defRPr sz="4000">
                <a:latin typeface="+mj-lt"/>
              </a:defRPr>
            </a:lvl1pPr>
          </a:lstStyle>
          <a:p>
            <a:r>
              <a:rPr lang="en-US" dirty="0" smtClean="0"/>
              <a:t>Questions?</a:t>
            </a:r>
            <a:endParaRPr lang="en-US" dirty="0"/>
          </a:p>
        </p:txBody>
      </p:sp>
    </p:spTree>
    <p:extLst>
      <p:ext uri="{BB962C8B-B14F-4D97-AF65-F5344CB8AC3E}">
        <p14:creationId xmlns:p14="http://schemas.microsoft.com/office/powerpoint/2010/main" val="63082697"/>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1_Thank you">
    <p:spTree>
      <p:nvGrpSpPr>
        <p:cNvPr id="1" name=""/>
        <p:cNvGrpSpPr/>
        <p:nvPr/>
      </p:nvGrpSpPr>
      <p:grpSpPr>
        <a:xfrm>
          <a:off x="0" y="0"/>
          <a:ext cx="0" cy="0"/>
          <a:chOff x="0" y="0"/>
          <a:chExt cx="0" cy="0"/>
        </a:xfrm>
      </p:grpSpPr>
      <p:sp>
        <p:nvSpPr>
          <p:cNvPr id="7" name="Text Placeholder 6"/>
          <p:cNvSpPr>
            <a:spLocks noGrp="1"/>
          </p:cNvSpPr>
          <p:nvPr>
            <p:ph type="body" sz="quarter" idx="11" hasCustomPrompt="1"/>
          </p:nvPr>
        </p:nvSpPr>
        <p:spPr>
          <a:xfrm>
            <a:off x="609600" y="4070350"/>
            <a:ext cx="3505200" cy="730250"/>
          </a:xfrm>
          <a:prstGeom prst="rect">
            <a:avLst/>
          </a:prstGeom>
        </p:spPr>
        <p:txBody>
          <a:bodyPr/>
          <a:lstStyle>
            <a:lvl1pPr marL="0" indent="0" algn="l">
              <a:buNone/>
              <a:defRPr sz="1400">
                <a:latin typeface="+mj-lt"/>
              </a:defRPr>
            </a:lvl1pPr>
          </a:lstStyle>
          <a:p>
            <a:pPr lvl="0"/>
            <a:r>
              <a:rPr lang="en-US" dirty="0" smtClean="0"/>
              <a:t>Click to add your name and contact information</a:t>
            </a:r>
            <a:endParaRPr lang="en-US" dirty="0"/>
          </a:p>
        </p:txBody>
      </p:sp>
      <p:sp>
        <p:nvSpPr>
          <p:cNvPr id="2" name="Title 1"/>
          <p:cNvSpPr>
            <a:spLocks noGrp="1"/>
          </p:cNvSpPr>
          <p:nvPr>
            <p:ph type="title" hasCustomPrompt="1"/>
          </p:nvPr>
        </p:nvSpPr>
        <p:spPr>
          <a:xfrm>
            <a:off x="609600" y="2057400"/>
            <a:ext cx="3505200" cy="1524000"/>
          </a:xfrm>
          <a:prstGeom prst="rect">
            <a:avLst/>
          </a:prstGeom>
        </p:spPr>
        <p:txBody>
          <a:bodyPr anchor="b"/>
          <a:lstStyle>
            <a:lvl1pPr algn="l">
              <a:defRPr sz="4000">
                <a:latin typeface="+mj-lt"/>
              </a:defRPr>
            </a:lvl1pPr>
          </a:lstStyle>
          <a:p>
            <a:r>
              <a:rPr lang="en-US" dirty="0" smtClean="0"/>
              <a:t>Thank You!</a:t>
            </a:r>
            <a:endParaRPr lang="en-US" dirty="0"/>
          </a:p>
        </p:txBody>
      </p:sp>
    </p:spTree>
    <p:extLst>
      <p:ext uri="{BB962C8B-B14F-4D97-AF65-F5344CB8AC3E}">
        <p14:creationId xmlns:p14="http://schemas.microsoft.com/office/powerpoint/2010/main" val="1121407700"/>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userDrawn="1">
  <p:cSld name="Bullete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361798546"/>
      </p:ext>
    </p:extLst>
  </p:cSld>
  <p:clrMapOvr>
    <a:masterClrMapping/>
  </p:clrMapOvr>
  <p:timing>
    <p:tnLst>
      <p:par>
        <p:cTn id="1" dur="indefinite" restart="never" nodeType="tmRoot"/>
      </p:par>
    </p:tnLst>
  </p:timing>
</p:sldLayout>
</file>

<file path=ppt/slideLayouts/slideLayout44.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a:xfrm>
            <a:off x="3124200" y="6356350"/>
            <a:ext cx="2895600" cy="365125"/>
          </a:xfrm>
          <a:prstGeom prst="rect">
            <a:avLst/>
          </a:prstGeom>
        </p:spPr>
        <p:txBody>
          <a:bodyPr/>
          <a:lstStyle/>
          <a:p>
            <a:endParaRPr lang="en-US">
              <a:solidFill>
                <a:prstClr val="black"/>
              </a:solidFill>
            </a:endParaRPr>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fld id="{D89D007F-869C-41F0-9593-46BDCF8EFF3B}"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2917167012"/>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Agenda Slide">
    <p:spTree>
      <p:nvGrpSpPr>
        <p:cNvPr id="1" name=""/>
        <p:cNvGrpSpPr/>
        <p:nvPr/>
      </p:nvGrpSpPr>
      <p:grpSpPr>
        <a:xfrm>
          <a:off x="0" y="0"/>
          <a:ext cx="0" cy="0"/>
          <a:chOff x="0" y="0"/>
          <a:chExt cx="0" cy="0"/>
        </a:xfrm>
      </p:grpSpPr>
      <p:sp>
        <p:nvSpPr>
          <p:cNvPr id="9" name="Text Placeholder 8"/>
          <p:cNvSpPr>
            <a:spLocks noGrp="1"/>
          </p:cNvSpPr>
          <p:nvPr>
            <p:ph type="body" sz="quarter" idx="10"/>
          </p:nvPr>
        </p:nvSpPr>
        <p:spPr>
          <a:xfrm>
            <a:off x="609600" y="1905000"/>
            <a:ext cx="5943600" cy="4525962"/>
          </a:xfrm>
          <a:prstGeom prst="rect">
            <a:avLst/>
          </a:prstGeom>
        </p:spPr>
        <p:txBody>
          <a:bodyPr/>
          <a:lstStyle>
            <a:lvl1pPr marL="342900" marR="0" indent="-342900" algn="l" defTabSz="914400" rtl="0" eaLnBrk="1" fontAlgn="auto" latinLnBrk="0" hangingPunct="1">
              <a:lnSpc>
                <a:spcPct val="100000"/>
              </a:lnSpc>
              <a:spcBef>
                <a:spcPct val="20000"/>
              </a:spcBef>
              <a:spcAft>
                <a:spcPts val="0"/>
              </a:spcAft>
              <a:buClrTx/>
              <a:buSzTx/>
              <a:buFont typeface="Arial" pitchFamily="34" charset="0"/>
              <a:buChar char="•"/>
              <a:tabLst/>
              <a:defRPr sz="2000">
                <a:latin typeface="+mj-lt"/>
              </a:defRPr>
            </a:lvl1pPr>
            <a:lvl2pPr>
              <a:defRPr sz="1400">
                <a:latin typeface="+mj-lt"/>
              </a:defRPr>
            </a:lvl2pPr>
            <a:lvl3pPr>
              <a:defRPr sz="1400">
                <a:latin typeface="+mj-lt"/>
              </a:defRPr>
            </a:lvl3pPr>
            <a:lvl4pPr>
              <a:defRPr sz="1400">
                <a:latin typeface="+mj-lt"/>
              </a:defRPr>
            </a:lvl4pPr>
            <a:lvl5pPr>
              <a:defRPr sz="1400">
                <a:latin typeface="+mj-lt"/>
              </a:defRPr>
            </a:lvl5pPr>
          </a:lstStyle>
          <a:p>
            <a:pPr lvl="0"/>
            <a:r>
              <a:rPr lang="en-US" dirty="0" smtClean="0"/>
              <a:t>Click to edit Master text styles</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lang="en-US" dirty="0" smtClean="0"/>
              <a:t>Click to edit Master text styles</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lang="en-US" dirty="0" smtClean="0"/>
              <a:t>Click to edit Master text styles</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lang="en-US" dirty="0" smtClean="0"/>
              <a:t>Click to edit Master text styles</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lang="en-US" dirty="0" smtClean="0"/>
              <a:t>Click to edit Master text styles</a:t>
            </a:r>
          </a:p>
          <a:p>
            <a:pPr lvl="0"/>
            <a:endParaRPr lang="en-US" dirty="0" smtClean="0"/>
          </a:p>
        </p:txBody>
      </p:sp>
      <p:sp>
        <p:nvSpPr>
          <p:cNvPr id="2" name="Title 1"/>
          <p:cNvSpPr>
            <a:spLocks noGrp="1"/>
          </p:cNvSpPr>
          <p:nvPr>
            <p:ph type="title" hasCustomPrompt="1"/>
          </p:nvPr>
        </p:nvSpPr>
        <p:spPr>
          <a:xfrm>
            <a:off x="609600" y="1371600"/>
            <a:ext cx="5943600" cy="381000"/>
          </a:xfrm>
          <a:prstGeom prst="rect">
            <a:avLst/>
          </a:prstGeom>
        </p:spPr>
        <p:txBody>
          <a:bodyPr anchor="ctr"/>
          <a:lstStyle>
            <a:lvl1pPr algn="l">
              <a:defRPr sz="3600" b="0">
                <a:latin typeface="+mj-lt"/>
              </a:defRPr>
            </a:lvl1pPr>
          </a:lstStyle>
          <a:p>
            <a:r>
              <a:rPr lang="en-US" dirty="0" smtClean="0"/>
              <a:t>AGENDA</a:t>
            </a:r>
            <a:endParaRPr lang="en-US" dirty="0"/>
          </a:p>
        </p:txBody>
      </p:sp>
    </p:spTree>
    <p:extLst>
      <p:ext uri="{BB962C8B-B14F-4D97-AF65-F5344CB8AC3E}">
        <p14:creationId xmlns:p14="http://schemas.microsoft.com/office/powerpoint/2010/main" val="4016701752"/>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Bulleted list">
    <p:spTree>
      <p:nvGrpSpPr>
        <p:cNvPr id="1" name=""/>
        <p:cNvGrpSpPr/>
        <p:nvPr/>
      </p:nvGrpSpPr>
      <p:grpSpPr>
        <a:xfrm>
          <a:off x="0" y="0"/>
          <a:ext cx="0" cy="0"/>
          <a:chOff x="0" y="0"/>
          <a:chExt cx="0" cy="0"/>
        </a:xfrm>
      </p:grpSpPr>
      <p:sp>
        <p:nvSpPr>
          <p:cNvPr id="4" name="Text Placeholder 3"/>
          <p:cNvSpPr>
            <a:spLocks noGrp="1"/>
          </p:cNvSpPr>
          <p:nvPr>
            <p:ph type="body" sz="quarter" idx="11"/>
          </p:nvPr>
        </p:nvSpPr>
        <p:spPr>
          <a:xfrm>
            <a:off x="609600" y="2133600"/>
            <a:ext cx="8382000" cy="4114800"/>
          </a:xfrm>
          <a:prstGeom prst="rect">
            <a:avLst/>
          </a:prstGeom>
        </p:spPr>
        <p:txBody>
          <a:bodyPr/>
          <a:lstStyle>
            <a:lvl1pPr marL="0" indent="0">
              <a:buNone/>
              <a:defRPr sz="3200"/>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 name="Title 1"/>
          <p:cNvSpPr>
            <a:spLocks noGrp="1"/>
          </p:cNvSpPr>
          <p:nvPr>
            <p:ph type="title"/>
          </p:nvPr>
        </p:nvSpPr>
        <p:spPr>
          <a:xfrm>
            <a:off x="381000" y="914401"/>
            <a:ext cx="7886700" cy="990600"/>
          </a:xfrm>
          <a:prstGeom prst="rect">
            <a:avLst/>
          </a:prstGeom>
        </p:spPr>
        <p:txBody>
          <a:bodyPr/>
          <a:lstStyle>
            <a:lvl1pPr>
              <a:defRPr sz="3600"/>
            </a:lvl1pPr>
          </a:lstStyle>
          <a:p>
            <a:r>
              <a:rPr lang="en-US" dirty="0" smtClean="0"/>
              <a:t>Click to edit Master title style</a:t>
            </a:r>
            <a:endParaRPr lang="en-US" dirty="0"/>
          </a:p>
        </p:txBody>
      </p:sp>
    </p:spTree>
    <p:extLst>
      <p:ext uri="{BB962C8B-B14F-4D97-AF65-F5344CB8AC3E}">
        <p14:creationId xmlns:p14="http://schemas.microsoft.com/office/powerpoint/2010/main" val="4133098825"/>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New section-alternate">
    <p:spTree>
      <p:nvGrpSpPr>
        <p:cNvPr id="1" name=""/>
        <p:cNvGrpSpPr/>
        <p:nvPr/>
      </p:nvGrpSpPr>
      <p:grpSpPr>
        <a:xfrm>
          <a:off x="0" y="0"/>
          <a:ext cx="0" cy="0"/>
          <a:chOff x="0" y="0"/>
          <a:chExt cx="0" cy="0"/>
        </a:xfrm>
      </p:grpSpPr>
      <p:sp>
        <p:nvSpPr>
          <p:cNvPr id="2" name="Title 1"/>
          <p:cNvSpPr>
            <a:spLocks noGrp="1"/>
          </p:cNvSpPr>
          <p:nvPr>
            <p:ph type="title"/>
          </p:nvPr>
        </p:nvSpPr>
        <p:spPr>
          <a:xfrm>
            <a:off x="457200" y="1280478"/>
            <a:ext cx="8229600" cy="1143000"/>
          </a:xfrm>
          <a:prstGeom prst="rect">
            <a:avLst/>
          </a:prstGeom>
        </p:spPr>
        <p:txBody>
          <a:bodyPr/>
          <a:lstStyle>
            <a:lvl1pPr algn="l">
              <a:defRPr sz="3200"/>
            </a:lvl1pPr>
          </a:lstStyle>
          <a:p>
            <a:r>
              <a:rPr kumimoji="0" lang="en-US" dirty="0" smtClean="0"/>
              <a:t>Click to edit Master title style</a:t>
            </a:r>
            <a:endParaRPr kumimoji="0" lang="en-US" dirty="0"/>
          </a:p>
        </p:txBody>
      </p:sp>
      <p:sp>
        <p:nvSpPr>
          <p:cNvPr id="5" name="Footer Placeholder 4"/>
          <p:cNvSpPr>
            <a:spLocks noGrp="1"/>
          </p:cNvSpPr>
          <p:nvPr>
            <p:ph type="ftr" sz="quarter" idx="11"/>
          </p:nvPr>
        </p:nvSpPr>
        <p:spPr>
          <a:xfrm>
            <a:off x="3124200" y="6416677"/>
            <a:ext cx="2895600" cy="365125"/>
          </a:xfrm>
          <a:prstGeom prst="rect">
            <a:avLst/>
          </a:prstGeom>
        </p:spPr>
        <p:txBody>
          <a:bodyPr/>
          <a:lstStyle/>
          <a:p>
            <a:endParaRPr lang="en-US" dirty="0">
              <a:solidFill>
                <a:prstClr val="black"/>
              </a:solidFill>
            </a:endParaRPr>
          </a:p>
        </p:txBody>
      </p:sp>
      <p:sp>
        <p:nvSpPr>
          <p:cNvPr id="6" name="Slide Number Placeholder 5"/>
          <p:cNvSpPr>
            <a:spLocks noGrp="1"/>
          </p:cNvSpPr>
          <p:nvPr>
            <p:ph type="sldNum" sz="quarter" idx="12"/>
          </p:nvPr>
        </p:nvSpPr>
        <p:spPr>
          <a:xfrm>
            <a:off x="7924800" y="6416677"/>
            <a:ext cx="762000" cy="365125"/>
          </a:xfrm>
          <a:prstGeom prst="rect">
            <a:avLst/>
          </a:prstGeom>
        </p:spPr>
        <p:txBody>
          <a:bodyPr/>
          <a:lstStyle/>
          <a:p>
            <a:fld id="{6141AE55-0994-49BC-B8C4-2B1C7C3EAD8F}" type="slidenum">
              <a:rPr lang="en-US">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3621275740"/>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1280478"/>
            <a:ext cx="8229600" cy="1143000"/>
          </a:xfrm>
          <a:prstGeom prst="rect">
            <a:avLst/>
          </a:prstGeom>
        </p:spPr>
        <p:txBody>
          <a:bodyPr/>
          <a:lstStyle>
            <a:lvl1pPr algn="l">
              <a:defRPr sz="3200"/>
            </a:lvl1pPr>
          </a:lstStyle>
          <a:p>
            <a:r>
              <a:rPr kumimoji="0" lang="en-US" dirty="0" smtClean="0"/>
              <a:t>Click to edit Master title style</a:t>
            </a:r>
            <a:endParaRPr kumimoji="0" lang="en-US" dirty="0"/>
          </a:p>
        </p:txBody>
      </p:sp>
      <p:sp>
        <p:nvSpPr>
          <p:cNvPr id="5" name="Footer Placeholder 4"/>
          <p:cNvSpPr>
            <a:spLocks noGrp="1"/>
          </p:cNvSpPr>
          <p:nvPr>
            <p:ph type="ftr" sz="quarter" idx="11"/>
          </p:nvPr>
        </p:nvSpPr>
        <p:spPr>
          <a:xfrm>
            <a:off x="3124200" y="6416677"/>
            <a:ext cx="2895600" cy="365125"/>
          </a:xfrm>
          <a:prstGeom prst="rect">
            <a:avLst/>
          </a:prstGeom>
        </p:spPr>
        <p:txBody>
          <a:bodyPr/>
          <a:lstStyle/>
          <a:p>
            <a:endParaRPr lang="en-US" dirty="0">
              <a:solidFill>
                <a:prstClr val="black"/>
              </a:solidFill>
            </a:endParaRPr>
          </a:p>
        </p:txBody>
      </p:sp>
      <p:sp>
        <p:nvSpPr>
          <p:cNvPr id="6" name="Slide Number Placeholder 5"/>
          <p:cNvSpPr>
            <a:spLocks noGrp="1"/>
          </p:cNvSpPr>
          <p:nvPr>
            <p:ph type="sldNum" sz="quarter" idx="12"/>
          </p:nvPr>
        </p:nvSpPr>
        <p:spPr>
          <a:xfrm>
            <a:off x="7924800" y="6416677"/>
            <a:ext cx="762000" cy="365125"/>
          </a:xfrm>
          <a:prstGeom prst="rect">
            <a:avLst/>
          </a:prstGeom>
        </p:spPr>
        <p:txBody>
          <a:bodyPr/>
          <a:lstStyle/>
          <a:p>
            <a:fld id="{6141AE55-0994-49BC-B8C4-2B1C7C3EAD8F}" type="slidenum">
              <a:rPr lang="en-US">
                <a:solidFill>
                  <a:prstClr val="black"/>
                </a:solidFill>
              </a:rPr>
              <a:pPr/>
              <a:t>‹#›</a:t>
            </a:fld>
            <a:endParaRPr lang="en-US" dirty="0">
              <a:solidFill>
                <a:prstClr val="black"/>
              </a:solidFill>
            </a:endParaRPr>
          </a:p>
        </p:txBody>
      </p:sp>
      <p:sp>
        <p:nvSpPr>
          <p:cNvPr id="8" name="Table Placeholder 7"/>
          <p:cNvSpPr>
            <a:spLocks noGrp="1"/>
          </p:cNvSpPr>
          <p:nvPr>
            <p:ph type="tbl" sz="quarter" idx="13"/>
          </p:nvPr>
        </p:nvSpPr>
        <p:spPr>
          <a:xfrm>
            <a:off x="457200" y="2590800"/>
            <a:ext cx="8229600" cy="3429000"/>
          </a:xfrm>
          <a:prstGeom prst="rect">
            <a:avLst/>
          </a:prstGeom>
        </p:spPr>
        <p:txBody>
          <a:bodyPr/>
          <a:lstStyle>
            <a:lvl1pPr marL="0" indent="0" algn="ctr">
              <a:buNone/>
              <a:defRPr/>
            </a:lvl1pPr>
          </a:lstStyle>
          <a:p>
            <a:endParaRPr lang="en-US" dirty="0"/>
          </a:p>
        </p:txBody>
      </p:sp>
    </p:spTree>
    <p:extLst>
      <p:ext uri="{BB962C8B-B14F-4D97-AF65-F5344CB8AC3E}">
        <p14:creationId xmlns:p14="http://schemas.microsoft.com/office/powerpoint/2010/main" val="3457605882"/>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Picture">
    <p:spTree>
      <p:nvGrpSpPr>
        <p:cNvPr id="1" name=""/>
        <p:cNvGrpSpPr/>
        <p:nvPr/>
      </p:nvGrpSpPr>
      <p:grpSpPr>
        <a:xfrm>
          <a:off x="0" y="0"/>
          <a:ext cx="0" cy="0"/>
          <a:chOff x="0" y="0"/>
          <a:chExt cx="0" cy="0"/>
        </a:xfrm>
      </p:grpSpPr>
      <p:sp>
        <p:nvSpPr>
          <p:cNvPr id="2" name="Title 1"/>
          <p:cNvSpPr>
            <a:spLocks noGrp="1"/>
          </p:cNvSpPr>
          <p:nvPr>
            <p:ph type="title"/>
          </p:nvPr>
        </p:nvSpPr>
        <p:spPr>
          <a:xfrm>
            <a:off x="457200" y="1280478"/>
            <a:ext cx="8229600" cy="1143000"/>
          </a:xfrm>
          <a:prstGeom prst="rect">
            <a:avLst/>
          </a:prstGeom>
        </p:spPr>
        <p:txBody>
          <a:bodyPr/>
          <a:lstStyle>
            <a:lvl1pPr algn="l">
              <a:defRPr sz="3200"/>
            </a:lvl1pPr>
          </a:lstStyle>
          <a:p>
            <a:r>
              <a:rPr kumimoji="0" lang="en-US" dirty="0" smtClean="0"/>
              <a:t>Click to edit Master title style</a:t>
            </a:r>
            <a:endParaRPr kumimoji="0" lang="en-US" dirty="0"/>
          </a:p>
        </p:txBody>
      </p:sp>
      <p:sp>
        <p:nvSpPr>
          <p:cNvPr id="5" name="Footer Placeholder 4"/>
          <p:cNvSpPr>
            <a:spLocks noGrp="1"/>
          </p:cNvSpPr>
          <p:nvPr>
            <p:ph type="ftr" sz="quarter" idx="11"/>
          </p:nvPr>
        </p:nvSpPr>
        <p:spPr>
          <a:xfrm>
            <a:off x="3124200" y="6416677"/>
            <a:ext cx="2895600" cy="365125"/>
          </a:xfrm>
          <a:prstGeom prst="rect">
            <a:avLst/>
          </a:prstGeom>
        </p:spPr>
        <p:txBody>
          <a:bodyPr/>
          <a:lstStyle/>
          <a:p>
            <a:endParaRPr lang="en-US" dirty="0">
              <a:solidFill>
                <a:prstClr val="black"/>
              </a:solidFill>
            </a:endParaRPr>
          </a:p>
        </p:txBody>
      </p:sp>
      <p:sp>
        <p:nvSpPr>
          <p:cNvPr id="6" name="Slide Number Placeholder 5"/>
          <p:cNvSpPr>
            <a:spLocks noGrp="1"/>
          </p:cNvSpPr>
          <p:nvPr>
            <p:ph type="sldNum" sz="quarter" idx="12"/>
          </p:nvPr>
        </p:nvSpPr>
        <p:spPr>
          <a:xfrm>
            <a:off x="7924800" y="6416677"/>
            <a:ext cx="762000" cy="365125"/>
          </a:xfrm>
          <a:prstGeom prst="rect">
            <a:avLst/>
          </a:prstGeom>
        </p:spPr>
        <p:txBody>
          <a:bodyPr/>
          <a:lstStyle/>
          <a:p>
            <a:fld id="{6141AE55-0994-49BC-B8C4-2B1C7C3EAD8F}" type="slidenum">
              <a:rPr lang="en-US">
                <a:solidFill>
                  <a:prstClr val="black"/>
                </a:solidFill>
              </a:rPr>
              <a:pPr/>
              <a:t>‹#›</a:t>
            </a:fld>
            <a:endParaRPr lang="en-US" dirty="0">
              <a:solidFill>
                <a:prstClr val="black"/>
              </a:solidFill>
            </a:endParaRPr>
          </a:p>
        </p:txBody>
      </p:sp>
      <p:sp>
        <p:nvSpPr>
          <p:cNvPr id="7" name="Picture Placeholder 6"/>
          <p:cNvSpPr>
            <a:spLocks noGrp="1"/>
          </p:cNvSpPr>
          <p:nvPr>
            <p:ph type="pic" sz="quarter" idx="13" hasCustomPrompt="1"/>
          </p:nvPr>
        </p:nvSpPr>
        <p:spPr>
          <a:xfrm>
            <a:off x="457200" y="2590800"/>
            <a:ext cx="8229600" cy="3505200"/>
          </a:xfrm>
          <a:prstGeom prst="rect">
            <a:avLst/>
          </a:prstGeom>
        </p:spPr>
        <p:txBody>
          <a:bodyPr/>
          <a:lstStyle>
            <a:lvl1pPr marL="0" indent="0">
              <a:buNone/>
              <a:defRPr baseline="0"/>
            </a:lvl1pPr>
          </a:lstStyle>
          <a:p>
            <a:r>
              <a:rPr lang="en-US" dirty="0" smtClean="0"/>
              <a:t>click to add picture</a:t>
            </a:r>
            <a:endParaRPr lang="en-US" dirty="0"/>
          </a:p>
        </p:txBody>
      </p:sp>
    </p:spTree>
    <p:extLst>
      <p:ext uri="{BB962C8B-B14F-4D97-AF65-F5344CB8AC3E}">
        <p14:creationId xmlns:p14="http://schemas.microsoft.com/office/powerpoint/2010/main" val="21376207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Bullete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951335133"/>
      </p:ext>
    </p:extLst>
  </p:cSld>
  <p:clrMapOvr>
    <a:masterClrMapping/>
  </p:clrMapOvr>
  <p:timing>
    <p:tnLst>
      <p:par>
        <p:cTn id="1" dur="indefinite" restart="never" nodeType="tmRoot"/>
      </p:par>
    </p:tnLst>
  </p:timing>
</p:sldLayout>
</file>

<file path=ppt/slideLayouts/slideLayout50.xml><?xml version="1.0" encoding="utf-8"?>
<p:sldLayout xmlns:a="http://schemas.openxmlformats.org/drawingml/2006/main" xmlns:r="http://schemas.openxmlformats.org/officeDocument/2006/relationships" xmlns:p="http://schemas.openxmlformats.org/presentationml/2006/main" showMasterSp="0" userDrawn="1">
  <p:cSld name="1_Bulleted list-BLANK AT BOTTOM">
    <p:bg>
      <p:bgPr>
        <a:solidFill>
          <a:schemeClr val="bg1"/>
        </a:solidFill>
        <a:effectLst/>
      </p:bgPr>
    </p:bg>
    <p:spTree>
      <p:nvGrpSpPr>
        <p:cNvPr id="1" name=""/>
        <p:cNvGrpSpPr/>
        <p:nvPr/>
      </p:nvGrpSpPr>
      <p:grpSpPr>
        <a:xfrm>
          <a:off x="0" y="0"/>
          <a:ext cx="0" cy="0"/>
          <a:chOff x="0" y="0"/>
          <a:chExt cx="0" cy="0"/>
        </a:xfrm>
      </p:grpSpPr>
      <p:sp>
        <p:nvSpPr>
          <p:cNvPr id="4" name="Text Placeholder 3"/>
          <p:cNvSpPr>
            <a:spLocks noGrp="1"/>
          </p:cNvSpPr>
          <p:nvPr>
            <p:ph type="body" sz="quarter" idx="11"/>
          </p:nvPr>
        </p:nvSpPr>
        <p:spPr>
          <a:xfrm>
            <a:off x="609600" y="1295400"/>
            <a:ext cx="8382000" cy="4953000"/>
          </a:xfrm>
          <a:prstGeom prst="rect">
            <a:avLst/>
          </a:prstGeom>
        </p:spPr>
        <p:txBody>
          <a:bodyPr/>
          <a:lstStyle>
            <a:lvl1pPr marL="0" indent="0">
              <a:buNone/>
              <a:defRPr sz="3200"/>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52400" y="152402"/>
            <a:ext cx="2286000" cy="708163"/>
          </a:xfrm>
          <a:prstGeom prst="rect">
            <a:avLst/>
          </a:prstGeom>
        </p:spPr>
      </p:pic>
      <p:cxnSp>
        <p:nvCxnSpPr>
          <p:cNvPr id="7" name="Straight Connector 6" descr="Decorative line" title="Decorative line"/>
          <p:cNvCxnSpPr/>
          <p:nvPr userDrawn="1"/>
        </p:nvCxnSpPr>
        <p:spPr>
          <a:xfrm>
            <a:off x="381000" y="914400"/>
            <a:ext cx="8775192" cy="0"/>
          </a:xfrm>
          <a:prstGeom prst="line">
            <a:avLst/>
          </a:prstGeom>
          <a:noFill/>
          <a:ln w="19050" cap="flat" cmpd="sng" algn="ctr">
            <a:solidFill>
              <a:schemeClr val="bg1">
                <a:lumMod val="65000"/>
              </a:schemeClr>
            </a:solidFill>
            <a:prstDash val="solid"/>
            <a:headEnd type="none" w="med" len="med"/>
            <a:tailEnd type="none" w="med" len="med"/>
          </a:ln>
          <a:effectLst/>
        </p:spPr>
      </p:cxnSp>
    </p:spTree>
    <p:extLst>
      <p:ext uri="{BB962C8B-B14F-4D97-AF65-F5344CB8AC3E}">
        <p14:creationId xmlns:p14="http://schemas.microsoft.com/office/powerpoint/2010/main" val="3344481736"/>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a:xfrm>
            <a:off x="457200" y="1600202"/>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Footer Placeholder 4"/>
          <p:cNvSpPr>
            <a:spLocks noGrp="1"/>
          </p:cNvSpPr>
          <p:nvPr>
            <p:ph type="ftr" sz="quarter" idx="11"/>
          </p:nvPr>
        </p:nvSpPr>
        <p:spPr>
          <a:xfrm>
            <a:off x="3124200" y="6356352"/>
            <a:ext cx="2895600" cy="365125"/>
          </a:xfrm>
          <a:prstGeom prst="rect">
            <a:avLst/>
          </a:prstGeom>
        </p:spPr>
        <p:txBody>
          <a:bodyPr/>
          <a:lstStyle/>
          <a:p>
            <a:endParaRPr lang="en-US" dirty="0">
              <a:solidFill>
                <a:prstClr val="black"/>
              </a:solidFill>
            </a:endParaRPr>
          </a:p>
        </p:txBody>
      </p:sp>
    </p:spTree>
    <p:extLst>
      <p:ext uri="{BB962C8B-B14F-4D97-AF65-F5344CB8AC3E}">
        <p14:creationId xmlns:p14="http://schemas.microsoft.com/office/powerpoint/2010/main" val="1518359994"/>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New Section or Presenter">
    <p:spTree>
      <p:nvGrpSpPr>
        <p:cNvPr id="1" name=""/>
        <p:cNvGrpSpPr/>
        <p:nvPr/>
      </p:nvGrpSpPr>
      <p:grpSpPr>
        <a:xfrm>
          <a:off x="0" y="0"/>
          <a:ext cx="0" cy="0"/>
          <a:chOff x="0" y="0"/>
          <a:chExt cx="0" cy="0"/>
        </a:xfrm>
      </p:grpSpPr>
      <p:sp>
        <p:nvSpPr>
          <p:cNvPr id="7" name="Text Placeholder 6"/>
          <p:cNvSpPr>
            <a:spLocks noGrp="1"/>
          </p:cNvSpPr>
          <p:nvPr>
            <p:ph type="body" sz="quarter" idx="11" hasCustomPrompt="1"/>
          </p:nvPr>
        </p:nvSpPr>
        <p:spPr>
          <a:xfrm>
            <a:off x="533400" y="3581400"/>
            <a:ext cx="5029200" cy="1752600"/>
          </a:xfrm>
          <a:prstGeom prst="rect">
            <a:avLst/>
          </a:prstGeom>
        </p:spPr>
        <p:txBody>
          <a:bodyPr/>
          <a:lstStyle>
            <a:lvl1pPr marL="0" indent="0" algn="l">
              <a:buNone/>
              <a:defRPr sz="1400">
                <a:latin typeface="+mj-lt"/>
              </a:defRPr>
            </a:lvl1pPr>
          </a:lstStyle>
          <a:p>
            <a:pPr lvl="0"/>
            <a:r>
              <a:rPr lang="en-US" dirty="0" smtClean="0"/>
              <a:t>Click to add presenter name and date</a:t>
            </a:r>
            <a:endParaRPr lang="en-US" dirty="0"/>
          </a:p>
        </p:txBody>
      </p:sp>
      <p:sp>
        <p:nvSpPr>
          <p:cNvPr id="2" name="Title 1"/>
          <p:cNvSpPr>
            <a:spLocks noGrp="1"/>
          </p:cNvSpPr>
          <p:nvPr>
            <p:ph type="title" hasCustomPrompt="1"/>
          </p:nvPr>
        </p:nvSpPr>
        <p:spPr>
          <a:xfrm>
            <a:off x="533400" y="1828800"/>
            <a:ext cx="5257800" cy="1371600"/>
          </a:xfrm>
          <a:prstGeom prst="rect">
            <a:avLst/>
          </a:prstGeom>
        </p:spPr>
        <p:txBody>
          <a:bodyPr anchor="b"/>
          <a:lstStyle>
            <a:lvl1pPr algn="l">
              <a:defRPr sz="3600" b="0" baseline="0">
                <a:latin typeface="+mj-lt"/>
              </a:defRPr>
            </a:lvl1pPr>
          </a:lstStyle>
          <a:p>
            <a:r>
              <a:rPr lang="en-US" dirty="0" smtClean="0"/>
              <a:t>Click to add title</a:t>
            </a:r>
            <a:endParaRPr lang="en-US" dirty="0"/>
          </a:p>
        </p:txBody>
      </p:sp>
    </p:spTree>
    <p:extLst>
      <p:ext uri="{BB962C8B-B14F-4D97-AF65-F5344CB8AC3E}">
        <p14:creationId xmlns:p14="http://schemas.microsoft.com/office/powerpoint/2010/main" val="1600648410"/>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Agenda Slid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09600" y="1371600"/>
            <a:ext cx="5943600" cy="381000"/>
          </a:xfrm>
          <a:prstGeom prst="rect">
            <a:avLst/>
          </a:prstGeom>
        </p:spPr>
        <p:txBody>
          <a:bodyPr anchor="ctr"/>
          <a:lstStyle>
            <a:lvl1pPr algn="l">
              <a:defRPr sz="3200" b="0">
                <a:latin typeface="+mj-lt"/>
              </a:defRPr>
            </a:lvl1pPr>
          </a:lstStyle>
          <a:p>
            <a:r>
              <a:rPr lang="en-US" dirty="0" smtClean="0"/>
              <a:t>AGENDA</a:t>
            </a:r>
            <a:endParaRPr lang="en-US" dirty="0"/>
          </a:p>
        </p:txBody>
      </p:sp>
      <p:sp>
        <p:nvSpPr>
          <p:cNvPr id="6" name="Text Placeholder 5"/>
          <p:cNvSpPr>
            <a:spLocks noGrp="1"/>
          </p:cNvSpPr>
          <p:nvPr>
            <p:ph type="body" sz="quarter" idx="10"/>
          </p:nvPr>
        </p:nvSpPr>
        <p:spPr>
          <a:xfrm>
            <a:off x="609600" y="1981200"/>
            <a:ext cx="5334000" cy="4191000"/>
          </a:xfrm>
          <a:prstGeom prst="rect">
            <a:avLst/>
          </a:prstGeom>
        </p:spPr>
        <p:txBody>
          <a:bodyPr/>
          <a:lstStyle>
            <a:lvl1pPr>
              <a:defRPr sz="2000"/>
            </a:lvl1pPr>
          </a:lstStyle>
          <a:p>
            <a:pPr lvl="0"/>
            <a:r>
              <a:rPr lang="en-US" dirty="0" smtClean="0"/>
              <a:t>Click to edit Master text styles</a:t>
            </a:r>
          </a:p>
        </p:txBody>
      </p:sp>
    </p:spTree>
    <p:extLst>
      <p:ext uri="{BB962C8B-B14F-4D97-AF65-F5344CB8AC3E}">
        <p14:creationId xmlns:p14="http://schemas.microsoft.com/office/powerpoint/2010/main" val="3236755173"/>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1_Thank you">
    <p:spTree>
      <p:nvGrpSpPr>
        <p:cNvPr id="1" name=""/>
        <p:cNvGrpSpPr/>
        <p:nvPr/>
      </p:nvGrpSpPr>
      <p:grpSpPr>
        <a:xfrm>
          <a:off x="0" y="0"/>
          <a:ext cx="0" cy="0"/>
          <a:chOff x="0" y="0"/>
          <a:chExt cx="0" cy="0"/>
        </a:xfrm>
      </p:grpSpPr>
      <p:sp>
        <p:nvSpPr>
          <p:cNvPr id="7" name="Text Placeholder 6"/>
          <p:cNvSpPr>
            <a:spLocks noGrp="1"/>
          </p:cNvSpPr>
          <p:nvPr>
            <p:ph type="body" sz="quarter" idx="11" hasCustomPrompt="1"/>
          </p:nvPr>
        </p:nvSpPr>
        <p:spPr>
          <a:xfrm>
            <a:off x="609600" y="4070350"/>
            <a:ext cx="3505200" cy="730250"/>
          </a:xfrm>
          <a:prstGeom prst="rect">
            <a:avLst/>
          </a:prstGeom>
        </p:spPr>
        <p:txBody>
          <a:bodyPr/>
          <a:lstStyle>
            <a:lvl1pPr marL="0" indent="0" algn="l">
              <a:buNone/>
              <a:defRPr sz="1400">
                <a:latin typeface="+mj-lt"/>
              </a:defRPr>
            </a:lvl1pPr>
          </a:lstStyle>
          <a:p>
            <a:pPr lvl="0"/>
            <a:r>
              <a:rPr lang="en-US" dirty="0" smtClean="0"/>
              <a:t>Click to add your name and contact information</a:t>
            </a:r>
            <a:endParaRPr lang="en-US" dirty="0"/>
          </a:p>
        </p:txBody>
      </p:sp>
      <p:sp>
        <p:nvSpPr>
          <p:cNvPr id="2" name="Title 1"/>
          <p:cNvSpPr>
            <a:spLocks noGrp="1"/>
          </p:cNvSpPr>
          <p:nvPr>
            <p:ph type="title" hasCustomPrompt="1"/>
          </p:nvPr>
        </p:nvSpPr>
        <p:spPr>
          <a:xfrm>
            <a:off x="609600" y="2057400"/>
            <a:ext cx="3505200" cy="1524000"/>
          </a:xfrm>
          <a:prstGeom prst="rect">
            <a:avLst/>
          </a:prstGeom>
        </p:spPr>
        <p:txBody>
          <a:bodyPr anchor="b"/>
          <a:lstStyle>
            <a:lvl1pPr algn="l">
              <a:defRPr sz="4000">
                <a:latin typeface="+mj-lt"/>
              </a:defRPr>
            </a:lvl1pPr>
          </a:lstStyle>
          <a:p>
            <a:r>
              <a:rPr lang="en-US" dirty="0" smtClean="0"/>
              <a:t>Thank You!</a:t>
            </a:r>
            <a:endParaRPr lang="en-US" dirty="0"/>
          </a:p>
        </p:txBody>
      </p:sp>
    </p:spTree>
    <p:extLst>
      <p:ext uri="{BB962C8B-B14F-4D97-AF65-F5344CB8AC3E}">
        <p14:creationId xmlns:p14="http://schemas.microsoft.com/office/powerpoint/2010/main" val="3892458145"/>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userDrawn="1">
  <p:cSld name="Bullete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644857285"/>
      </p:ext>
    </p:extLst>
  </p:cSld>
  <p:clrMapOvr>
    <a:masterClrMapping/>
  </p:clrMapOvr>
  <p:timing>
    <p:tnLst>
      <p:par>
        <p:cTn id="1" dur="indefinite" restart="never" nodeType="tmRoot"/>
      </p:par>
    </p:tnLst>
  </p:timing>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New Section or Presenter">
    <p:spTree>
      <p:nvGrpSpPr>
        <p:cNvPr id="1" name=""/>
        <p:cNvGrpSpPr/>
        <p:nvPr/>
      </p:nvGrpSpPr>
      <p:grpSpPr>
        <a:xfrm>
          <a:off x="0" y="0"/>
          <a:ext cx="0" cy="0"/>
          <a:chOff x="0" y="0"/>
          <a:chExt cx="0" cy="0"/>
        </a:xfrm>
      </p:grpSpPr>
      <p:sp>
        <p:nvSpPr>
          <p:cNvPr id="7" name="Text Placeholder 6"/>
          <p:cNvSpPr>
            <a:spLocks noGrp="1"/>
          </p:cNvSpPr>
          <p:nvPr>
            <p:ph type="body" sz="quarter" idx="11" hasCustomPrompt="1"/>
          </p:nvPr>
        </p:nvSpPr>
        <p:spPr>
          <a:xfrm>
            <a:off x="533400" y="3581400"/>
            <a:ext cx="5029200" cy="1752600"/>
          </a:xfrm>
          <a:prstGeom prst="rect">
            <a:avLst/>
          </a:prstGeom>
        </p:spPr>
        <p:txBody>
          <a:bodyPr/>
          <a:lstStyle>
            <a:lvl1pPr marL="0" indent="0" algn="l">
              <a:buNone/>
              <a:defRPr sz="1400">
                <a:latin typeface="+mj-lt"/>
              </a:defRPr>
            </a:lvl1pPr>
          </a:lstStyle>
          <a:p>
            <a:pPr lvl="0"/>
            <a:r>
              <a:rPr lang="en-US" dirty="0" smtClean="0"/>
              <a:t>Click to add presenter name and date</a:t>
            </a:r>
            <a:endParaRPr lang="en-US" dirty="0"/>
          </a:p>
        </p:txBody>
      </p:sp>
      <p:sp>
        <p:nvSpPr>
          <p:cNvPr id="2" name="Title 1"/>
          <p:cNvSpPr>
            <a:spLocks noGrp="1"/>
          </p:cNvSpPr>
          <p:nvPr>
            <p:ph type="title" hasCustomPrompt="1"/>
          </p:nvPr>
        </p:nvSpPr>
        <p:spPr>
          <a:xfrm>
            <a:off x="533400" y="1828800"/>
            <a:ext cx="5257800" cy="1371600"/>
          </a:xfrm>
          <a:prstGeom prst="rect">
            <a:avLst/>
          </a:prstGeom>
        </p:spPr>
        <p:txBody>
          <a:bodyPr anchor="b"/>
          <a:lstStyle>
            <a:lvl1pPr algn="l">
              <a:defRPr sz="3600" b="0" baseline="0">
                <a:latin typeface="+mj-lt"/>
              </a:defRPr>
            </a:lvl1pPr>
          </a:lstStyle>
          <a:p>
            <a:r>
              <a:rPr lang="en-US" dirty="0" smtClean="0"/>
              <a:t>Click to add title</a:t>
            </a:r>
            <a:endParaRPr lang="en-US" dirty="0"/>
          </a:p>
        </p:txBody>
      </p:sp>
    </p:spTree>
    <p:extLst>
      <p:ext uri="{BB962C8B-B14F-4D97-AF65-F5344CB8AC3E}">
        <p14:creationId xmlns:p14="http://schemas.microsoft.com/office/powerpoint/2010/main" val="1664096023"/>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Agenda Slid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09600" y="1371600"/>
            <a:ext cx="5943600" cy="381000"/>
          </a:xfrm>
          <a:prstGeom prst="rect">
            <a:avLst/>
          </a:prstGeom>
        </p:spPr>
        <p:txBody>
          <a:bodyPr anchor="ctr"/>
          <a:lstStyle>
            <a:lvl1pPr algn="l">
              <a:defRPr sz="3200" b="0">
                <a:latin typeface="+mj-lt"/>
              </a:defRPr>
            </a:lvl1pPr>
          </a:lstStyle>
          <a:p>
            <a:r>
              <a:rPr lang="en-US" dirty="0" smtClean="0"/>
              <a:t>AGENDA</a:t>
            </a:r>
            <a:endParaRPr lang="en-US" dirty="0"/>
          </a:p>
        </p:txBody>
      </p:sp>
      <p:sp>
        <p:nvSpPr>
          <p:cNvPr id="6" name="Text Placeholder 5"/>
          <p:cNvSpPr>
            <a:spLocks noGrp="1"/>
          </p:cNvSpPr>
          <p:nvPr>
            <p:ph type="body" sz="quarter" idx="10"/>
          </p:nvPr>
        </p:nvSpPr>
        <p:spPr>
          <a:xfrm>
            <a:off x="609600" y="1981200"/>
            <a:ext cx="5334000" cy="4191000"/>
          </a:xfrm>
          <a:prstGeom prst="rect">
            <a:avLst/>
          </a:prstGeom>
        </p:spPr>
        <p:txBody>
          <a:bodyPr/>
          <a:lstStyle>
            <a:lvl1pPr>
              <a:defRPr sz="2000"/>
            </a:lvl1pPr>
          </a:lstStyle>
          <a:p>
            <a:pPr lvl="0"/>
            <a:r>
              <a:rPr lang="en-US" dirty="0" smtClean="0"/>
              <a:t>Click to edit Master text styles</a:t>
            </a:r>
          </a:p>
        </p:txBody>
      </p:sp>
    </p:spTree>
    <p:extLst>
      <p:ext uri="{BB962C8B-B14F-4D97-AF65-F5344CB8AC3E}">
        <p14:creationId xmlns:p14="http://schemas.microsoft.com/office/powerpoint/2010/main" val="1856942366"/>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1_Thank you">
    <p:spTree>
      <p:nvGrpSpPr>
        <p:cNvPr id="1" name=""/>
        <p:cNvGrpSpPr/>
        <p:nvPr/>
      </p:nvGrpSpPr>
      <p:grpSpPr>
        <a:xfrm>
          <a:off x="0" y="0"/>
          <a:ext cx="0" cy="0"/>
          <a:chOff x="0" y="0"/>
          <a:chExt cx="0" cy="0"/>
        </a:xfrm>
      </p:grpSpPr>
      <p:sp>
        <p:nvSpPr>
          <p:cNvPr id="7" name="Text Placeholder 6"/>
          <p:cNvSpPr>
            <a:spLocks noGrp="1"/>
          </p:cNvSpPr>
          <p:nvPr>
            <p:ph type="body" sz="quarter" idx="11" hasCustomPrompt="1"/>
          </p:nvPr>
        </p:nvSpPr>
        <p:spPr>
          <a:xfrm>
            <a:off x="609600" y="4070350"/>
            <a:ext cx="3505200" cy="730250"/>
          </a:xfrm>
          <a:prstGeom prst="rect">
            <a:avLst/>
          </a:prstGeom>
        </p:spPr>
        <p:txBody>
          <a:bodyPr/>
          <a:lstStyle>
            <a:lvl1pPr marL="0" indent="0" algn="l">
              <a:buNone/>
              <a:defRPr sz="1400">
                <a:latin typeface="+mj-lt"/>
              </a:defRPr>
            </a:lvl1pPr>
          </a:lstStyle>
          <a:p>
            <a:pPr lvl="0"/>
            <a:r>
              <a:rPr lang="en-US" dirty="0" smtClean="0"/>
              <a:t>Click to add your name and contact information</a:t>
            </a:r>
            <a:endParaRPr lang="en-US" dirty="0"/>
          </a:p>
        </p:txBody>
      </p:sp>
      <p:sp>
        <p:nvSpPr>
          <p:cNvPr id="2" name="Title 1"/>
          <p:cNvSpPr>
            <a:spLocks noGrp="1"/>
          </p:cNvSpPr>
          <p:nvPr>
            <p:ph type="title" hasCustomPrompt="1"/>
          </p:nvPr>
        </p:nvSpPr>
        <p:spPr>
          <a:xfrm>
            <a:off x="609600" y="2057400"/>
            <a:ext cx="3505200" cy="1524000"/>
          </a:xfrm>
          <a:prstGeom prst="rect">
            <a:avLst/>
          </a:prstGeom>
        </p:spPr>
        <p:txBody>
          <a:bodyPr anchor="b"/>
          <a:lstStyle>
            <a:lvl1pPr algn="l">
              <a:defRPr sz="4000">
                <a:latin typeface="+mj-lt"/>
              </a:defRPr>
            </a:lvl1pPr>
          </a:lstStyle>
          <a:p>
            <a:r>
              <a:rPr lang="en-US" dirty="0" smtClean="0"/>
              <a:t>Thank You!</a:t>
            </a:r>
            <a:endParaRPr lang="en-US" dirty="0"/>
          </a:p>
        </p:txBody>
      </p:sp>
    </p:spTree>
    <p:extLst>
      <p:ext uri="{BB962C8B-B14F-4D97-AF65-F5344CB8AC3E}">
        <p14:creationId xmlns:p14="http://schemas.microsoft.com/office/powerpoint/2010/main" val="3827458664"/>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userDrawn="1">
  <p:cSld name="Bullete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3191296041"/>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fld id="{FDBACD78-C134-4CBE-B91C-23C595F0DEA0}" type="datetimeFigureOut">
              <a:rPr lang="en-US" smtClean="0"/>
              <a:t>9/24/2015</a:t>
            </a:fld>
            <a:endParaRPr lang="en-US"/>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endParaRPr lang="en-US"/>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fld id="{D89D007F-869C-41F0-9593-46BDCF8EFF3B}" type="slidenum">
              <a:rPr lang="en-US" smtClean="0"/>
              <a:t>‹#›</a:t>
            </a:fld>
            <a:endParaRPr lang="en-US"/>
          </a:p>
        </p:txBody>
      </p:sp>
    </p:spTree>
    <p:extLst>
      <p:ext uri="{BB962C8B-B14F-4D97-AF65-F5344CB8AC3E}">
        <p14:creationId xmlns:p14="http://schemas.microsoft.com/office/powerpoint/2010/main" val="3122943088"/>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Agenda Slide">
    <p:spTree>
      <p:nvGrpSpPr>
        <p:cNvPr id="1" name=""/>
        <p:cNvGrpSpPr/>
        <p:nvPr/>
      </p:nvGrpSpPr>
      <p:grpSpPr>
        <a:xfrm>
          <a:off x="0" y="0"/>
          <a:ext cx="0" cy="0"/>
          <a:chOff x="0" y="0"/>
          <a:chExt cx="0" cy="0"/>
        </a:xfrm>
      </p:grpSpPr>
      <p:sp>
        <p:nvSpPr>
          <p:cNvPr id="9" name="Text Placeholder 8"/>
          <p:cNvSpPr>
            <a:spLocks noGrp="1"/>
          </p:cNvSpPr>
          <p:nvPr>
            <p:ph type="body" sz="quarter" idx="10"/>
          </p:nvPr>
        </p:nvSpPr>
        <p:spPr>
          <a:xfrm>
            <a:off x="609600" y="1905000"/>
            <a:ext cx="5943600" cy="4525962"/>
          </a:xfrm>
          <a:prstGeom prst="rect">
            <a:avLst/>
          </a:prstGeom>
        </p:spPr>
        <p:txBody>
          <a:bodyPr/>
          <a:lstStyle>
            <a:lvl1pPr marL="342900" marR="0" indent="-342900" algn="l" defTabSz="914400" rtl="0" eaLnBrk="1" fontAlgn="auto" latinLnBrk="0" hangingPunct="1">
              <a:lnSpc>
                <a:spcPct val="100000"/>
              </a:lnSpc>
              <a:spcBef>
                <a:spcPct val="20000"/>
              </a:spcBef>
              <a:spcAft>
                <a:spcPts val="0"/>
              </a:spcAft>
              <a:buClrTx/>
              <a:buSzTx/>
              <a:buFont typeface="Arial" pitchFamily="34" charset="0"/>
              <a:buChar char="•"/>
              <a:tabLst/>
              <a:defRPr sz="2000">
                <a:latin typeface="+mj-lt"/>
              </a:defRPr>
            </a:lvl1pPr>
            <a:lvl2pPr>
              <a:defRPr sz="1400">
                <a:latin typeface="+mj-lt"/>
              </a:defRPr>
            </a:lvl2pPr>
            <a:lvl3pPr>
              <a:defRPr sz="1400">
                <a:latin typeface="+mj-lt"/>
              </a:defRPr>
            </a:lvl3pPr>
            <a:lvl4pPr>
              <a:defRPr sz="1400">
                <a:latin typeface="+mj-lt"/>
              </a:defRPr>
            </a:lvl4pPr>
            <a:lvl5pPr>
              <a:defRPr sz="1400">
                <a:latin typeface="+mj-lt"/>
              </a:defRPr>
            </a:lvl5pPr>
          </a:lstStyle>
          <a:p>
            <a:pPr lvl="0"/>
            <a:r>
              <a:rPr lang="en-US" dirty="0" smtClean="0"/>
              <a:t>Click to edit Master text styles</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lang="en-US" dirty="0" smtClean="0"/>
              <a:t>Click to edit Master text styles</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lang="en-US" dirty="0" smtClean="0"/>
              <a:t>Click to edit Master text styles</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lang="en-US" dirty="0" smtClean="0"/>
              <a:t>Click to edit Master text styles</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lang="en-US" dirty="0" smtClean="0"/>
              <a:t>Click to edit Master text styles</a:t>
            </a:r>
          </a:p>
          <a:p>
            <a:pPr lvl="0"/>
            <a:endParaRPr lang="en-US" dirty="0" smtClean="0"/>
          </a:p>
        </p:txBody>
      </p:sp>
      <p:sp>
        <p:nvSpPr>
          <p:cNvPr id="2" name="Title 1"/>
          <p:cNvSpPr>
            <a:spLocks noGrp="1"/>
          </p:cNvSpPr>
          <p:nvPr>
            <p:ph type="title" hasCustomPrompt="1"/>
          </p:nvPr>
        </p:nvSpPr>
        <p:spPr>
          <a:xfrm>
            <a:off x="609600" y="1371600"/>
            <a:ext cx="5943600" cy="381000"/>
          </a:xfrm>
          <a:prstGeom prst="rect">
            <a:avLst/>
          </a:prstGeom>
        </p:spPr>
        <p:txBody>
          <a:bodyPr anchor="ctr"/>
          <a:lstStyle>
            <a:lvl1pPr algn="l">
              <a:defRPr sz="3600" b="0">
                <a:latin typeface="+mj-lt"/>
              </a:defRPr>
            </a:lvl1pPr>
          </a:lstStyle>
          <a:p>
            <a:r>
              <a:rPr lang="en-US" dirty="0" smtClean="0"/>
              <a:t>AGENDA</a:t>
            </a:r>
            <a:endParaRPr lang="en-US" dirty="0"/>
          </a:p>
        </p:txBody>
      </p:sp>
    </p:spTree>
    <p:extLst>
      <p:ext uri="{BB962C8B-B14F-4D97-AF65-F5344CB8AC3E}">
        <p14:creationId xmlns:p14="http://schemas.microsoft.com/office/powerpoint/2010/main" val="428889"/>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Bulleted list">
    <p:spTree>
      <p:nvGrpSpPr>
        <p:cNvPr id="1" name=""/>
        <p:cNvGrpSpPr/>
        <p:nvPr/>
      </p:nvGrpSpPr>
      <p:grpSpPr>
        <a:xfrm>
          <a:off x="0" y="0"/>
          <a:ext cx="0" cy="0"/>
          <a:chOff x="0" y="0"/>
          <a:chExt cx="0" cy="0"/>
        </a:xfrm>
      </p:grpSpPr>
      <p:sp>
        <p:nvSpPr>
          <p:cNvPr id="4" name="Text Placeholder 3"/>
          <p:cNvSpPr>
            <a:spLocks noGrp="1"/>
          </p:cNvSpPr>
          <p:nvPr>
            <p:ph type="body" sz="quarter" idx="11"/>
          </p:nvPr>
        </p:nvSpPr>
        <p:spPr>
          <a:xfrm>
            <a:off x="609600" y="1295400"/>
            <a:ext cx="8382000" cy="4953000"/>
          </a:xfrm>
          <a:prstGeom prst="rect">
            <a:avLst/>
          </a:prstGeom>
        </p:spPr>
        <p:txBody>
          <a:bodyPr/>
          <a:lstStyle>
            <a:lvl1pPr marL="0" indent="0">
              <a:buNone/>
              <a:defRPr sz="3200"/>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3" name="Title 1"/>
          <p:cNvSpPr>
            <a:spLocks noGrp="1"/>
          </p:cNvSpPr>
          <p:nvPr>
            <p:ph type="title"/>
          </p:nvPr>
        </p:nvSpPr>
        <p:spPr>
          <a:xfrm>
            <a:off x="457200" y="152400"/>
            <a:ext cx="7848600" cy="609600"/>
          </a:xfrm>
          <a:prstGeom prst="rect">
            <a:avLst/>
          </a:prstGeom>
        </p:spPr>
        <p:txBody>
          <a:bodyPr/>
          <a:lstStyle>
            <a:lvl1pPr algn="l">
              <a:defRPr sz="3200">
                <a:latin typeface="Arial" panose="020B0604020202020204" pitchFamily="34" charset="0"/>
                <a:cs typeface="Arial" panose="020B0604020202020204" pitchFamily="34" charset="0"/>
              </a:defRPr>
            </a:lvl1pPr>
          </a:lstStyle>
          <a:p>
            <a:r>
              <a:rPr lang="en-US" dirty="0" smtClean="0"/>
              <a:t>Click to edit Master title style</a:t>
            </a:r>
            <a:endParaRPr lang="en-US" dirty="0"/>
          </a:p>
        </p:txBody>
      </p:sp>
    </p:spTree>
    <p:extLst>
      <p:ext uri="{BB962C8B-B14F-4D97-AF65-F5344CB8AC3E}">
        <p14:creationId xmlns:p14="http://schemas.microsoft.com/office/powerpoint/2010/main" val="4177668499"/>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New section-alternate">
    <p:spTree>
      <p:nvGrpSpPr>
        <p:cNvPr id="1" name=""/>
        <p:cNvGrpSpPr/>
        <p:nvPr/>
      </p:nvGrpSpPr>
      <p:grpSpPr>
        <a:xfrm>
          <a:off x="0" y="0"/>
          <a:ext cx="0" cy="0"/>
          <a:chOff x="0" y="0"/>
          <a:chExt cx="0" cy="0"/>
        </a:xfrm>
      </p:grpSpPr>
      <p:sp>
        <p:nvSpPr>
          <p:cNvPr id="2" name="Title 1"/>
          <p:cNvSpPr>
            <a:spLocks noGrp="1"/>
          </p:cNvSpPr>
          <p:nvPr>
            <p:ph type="title"/>
          </p:nvPr>
        </p:nvSpPr>
        <p:spPr>
          <a:xfrm>
            <a:off x="457200" y="1280478"/>
            <a:ext cx="8229600" cy="1143000"/>
          </a:xfrm>
          <a:prstGeom prst="rect">
            <a:avLst/>
          </a:prstGeom>
        </p:spPr>
        <p:txBody>
          <a:bodyPr/>
          <a:lstStyle>
            <a:lvl1pPr algn="l">
              <a:defRPr sz="3200"/>
            </a:lvl1pPr>
          </a:lstStyle>
          <a:p>
            <a:r>
              <a:rPr kumimoji="0" lang="en-US" dirty="0" smtClean="0"/>
              <a:t>Click to edit Master title style</a:t>
            </a:r>
            <a:endParaRPr kumimoji="0" lang="en-US" dirty="0"/>
          </a:p>
        </p:txBody>
      </p:sp>
      <p:sp>
        <p:nvSpPr>
          <p:cNvPr id="4" name="Date Placeholder 3"/>
          <p:cNvSpPr>
            <a:spLocks noGrp="1"/>
          </p:cNvSpPr>
          <p:nvPr>
            <p:ph type="dt" sz="half" idx="10"/>
          </p:nvPr>
        </p:nvSpPr>
        <p:spPr>
          <a:xfrm>
            <a:off x="304800" y="6828739"/>
            <a:ext cx="2133600" cy="365125"/>
          </a:xfrm>
          <a:prstGeom prst="rect">
            <a:avLst/>
          </a:prstGeom>
        </p:spPr>
        <p:txBody>
          <a:bodyPr/>
          <a:lstStyle/>
          <a:p>
            <a:fld id="{5DC3E618-447C-48AE-AC23-78CED7696653}" type="datetimeFigureOut">
              <a:rPr lang="en-US" smtClean="0">
                <a:solidFill>
                  <a:prstClr val="black"/>
                </a:solidFill>
              </a:rPr>
              <a:pPr/>
              <a:t>9/24/2015</a:t>
            </a:fld>
            <a:endParaRPr lang="en-US" dirty="0">
              <a:solidFill>
                <a:prstClr val="black"/>
              </a:solidFill>
            </a:endParaRPr>
          </a:p>
        </p:txBody>
      </p:sp>
      <p:sp>
        <p:nvSpPr>
          <p:cNvPr id="5" name="Footer Placeholder 4"/>
          <p:cNvSpPr>
            <a:spLocks noGrp="1"/>
          </p:cNvSpPr>
          <p:nvPr>
            <p:ph type="ftr" sz="quarter" idx="11"/>
          </p:nvPr>
        </p:nvSpPr>
        <p:spPr>
          <a:xfrm>
            <a:off x="3124200" y="6416675"/>
            <a:ext cx="2895600" cy="365125"/>
          </a:xfrm>
          <a:prstGeom prst="rect">
            <a:avLst/>
          </a:prstGeom>
        </p:spPr>
        <p:txBody>
          <a:bodyPr/>
          <a:lstStyle/>
          <a:p>
            <a:endParaRPr lang="en-US" dirty="0">
              <a:solidFill>
                <a:prstClr val="black"/>
              </a:solidFill>
            </a:endParaRPr>
          </a:p>
        </p:txBody>
      </p:sp>
      <p:sp>
        <p:nvSpPr>
          <p:cNvPr id="6" name="Slide Number Placeholder 5"/>
          <p:cNvSpPr>
            <a:spLocks noGrp="1"/>
          </p:cNvSpPr>
          <p:nvPr>
            <p:ph type="sldNum" sz="quarter" idx="12"/>
          </p:nvPr>
        </p:nvSpPr>
        <p:spPr>
          <a:xfrm>
            <a:off x="7924800" y="6416675"/>
            <a:ext cx="762000" cy="365125"/>
          </a:xfrm>
          <a:prstGeom prst="rect">
            <a:avLst/>
          </a:prstGeom>
        </p:spPr>
        <p:txBody>
          <a:bodyPr/>
          <a:lstStyle/>
          <a:p>
            <a:fld id="{6141AE55-0994-49BC-B8C4-2B1C7C3EAD8F}" type="slidenum">
              <a:rPr lang="en-US">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798176670"/>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1280478"/>
            <a:ext cx="8229600" cy="1143000"/>
          </a:xfrm>
          <a:prstGeom prst="rect">
            <a:avLst/>
          </a:prstGeom>
        </p:spPr>
        <p:txBody>
          <a:bodyPr/>
          <a:lstStyle>
            <a:lvl1pPr algn="l">
              <a:defRPr sz="3200"/>
            </a:lvl1pPr>
          </a:lstStyle>
          <a:p>
            <a:r>
              <a:rPr kumimoji="0" lang="en-US" dirty="0" smtClean="0"/>
              <a:t>Click to edit Master title style</a:t>
            </a:r>
            <a:endParaRPr kumimoji="0" lang="en-US" dirty="0"/>
          </a:p>
        </p:txBody>
      </p:sp>
      <p:sp>
        <p:nvSpPr>
          <p:cNvPr id="4" name="Date Placeholder 3"/>
          <p:cNvSpPr>
            <a:spLocks noGrp="1"/>
          </p:cNvSpPr>
          <p:nvPr>
            <p:ph type="dt" sz="half" idx="10"/>
          </p:nvPr>
        </p:nvSpPr>
        <p:spPr>
          <a:xfrm>
            <a:off x="304800" y="6828739"/>
            <a:ext cx="2133600" cy="365125"/>
          </a:xfrm>
          <a:prstGeom prst="rect">
            <a:avLst/>
          </a:prstGeom>
        </p:spPr>
        <p:txBody>
          <a:bodyPr/>
          <a:lstStyle/>
          <a:p>
            <a:fld id="{5DC3E618-447C-48AE-AC23-78CED7696653}" type="datetimeFigureOut">
              <a:rPr lang="en-US" smtClean="0">
                <a:solidFill>
                  <a:prstClr val="black"/>
                </a:solidFill>
              </a:rPr>
              <a:pPr/>
              <a:t>9/24/2015</a:t>
            </a:fld>
            <a:endParaRPr lang="en-US" dirty="0">
              <a:solidFill>
                <a:prstClr val="black"/>
              </a:solidFill>
            </a:endParaRPr>
          </a:p>
        </p:txBody>
      </p:sp>
      <p:sp>
        <p:nvSpPr>
          <p:cNvPr id="5" name="Footer Placeholder 4"/>
          <p:cNvSpPr>
            <a:spLocks noGrp="1"/>
          </p:cNvSpPr>
          <p:nvPr>
            <p:ph type="ftr" sz="quarter" idx="11"/>
          </p:nvPr>
        </p:nvSpPr>
        <p:spPr>
          <a:xfrm>
            <a:off x="3124200" y="6416675"/>
            <a:ext cx="2895600" cy="365125"/>
          </a:xfrm>
          <a:prstGeom prst="rect">
            <a:avLst/>
          </a:prstGeom>
        </p:spPr>
        <p:txBody>
          <a:bodyPr/>
          <a:lstStyle/>
          <a:p>
            <a:endParaRPr lang="en-US" dirty="0">
              <a:solidFill>
                <a:prstClr val="black"/>
              </a:solidFill>
            </a:endParaRPr>
          </a:p>
        </p:txBody>
      </p:sp>
      <p:sp>
        <p:nvSpPr>
          <p:cNvPr id="6" name="Slide Number Placeholder 5"/>
          <p:cNvSpPr>
            <a:spLocks noGrp="1"/>
          </p:cNvSpPr>
          <p:nvPr>
            <p:ph type="sldNum" sz="quarter" idx="12"/>
          </p:nvPr>
        </p:nvSpPr>
        <p:spPr>
          <a:xfrm>
            <a:off x="7924800" y="6416675"/>
            <a:ext cx="762000" cy="365125"/>
          </a:xfrm>
          <a:prstGeom prst="rect">
            <a:avLst/>
          </a:prstGeom>
        </p:spPr>
        <p:txBody>
          <a:bodyPr/>
          <a:lstStyle/>
          <a:p>
            <a:fld id="{6141AE55-0994-49BC-B8C4-2B1C7C3EAD8F}" type="slidenum">
              <a:rPr lang="en-US">
                <a:solidFill>
                  <a:prstClr val="black"/>
                </a:solidFill>
              </a:rPr>
              <a:pPr/>
              <a:t>‹#›</a:t>
            </a:fld>
            <a:endParaRPr lang="en-US" dirty="0">
              <a:solidFill>
                <a:prstClr val="black"/>
              </a:solidFill>
            </a:endParaRPr>
          </a:p>
        </p:txBody>
      </p:sp>
      <p:sp>
        <p:nvSpPr>
          <p:cNvPr id="8" name="Table Placeholder 7"/>
          <p:cNvSpPr>
            <a:spLocks noGrp="1"/>
          </p:cNvSpPr>
          <p:nvPr>
            <p:ph type="tbl" sz="quarter" idx="13"/>
          </p:nvPr>
        </p:nvSpPr>
        <p:spPr>
          <a:xfrm>
            <a:off x="457200" y="2590800"/>
            <a:ext cx="8229600" cy="3429000"/>
          </a:xfrm>
          <a:prstGeom prst="rect">
            <a:avLst/>
          </a:prstGeom>
        </p:spPr>
        <p:txBody>
          <a:bodyPr/>
          <a:lstStyle>
            <a:lvl1pPr marL="0" indent="0" algn="ctr">
              <a:buNone/>
              <a:defRPr/>
            </a:lvl1pPr>
          </a:lstStyle>
          <a:p>
            <a:endParaRPr lang="en-US" dirty="0"/>
          </a:p>
        </p:txBody>
      </p:sp>
    </p:spTree>
    <p:extLst>
      <p:ext uri="{BB962C8B-B14F-4D97-AF65-F5344CB8AC3E}">
        <p14:creationId xmlns:p14="http://schemas.microsoft.com/office/powerpoint/2010/main" val="3044195549"/>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Picture">
    <p:spTree>
      <p:nvGrpSpPr>
        <p:cNvPr id="1" name=""/>
        <p:cNvGrpSpPr/>
        <p:nvPr/>
      </p:nvGrpSpPr>
      <p:grpSpPr>
        <a:xfrm>
          <a:off x="0" y="0"/>
          <a:ext cx="0" cy="0"/>
          <a:chOff x="0" y="0"/>
          <a:chExt cx="0" cy="0"/>
        </a:xfrm>
      </p:grpSpPr>
      <p:sp>
        <p:nvSpPr>
          <p:cNvPr id="2" name="Title 1"/>
          <p:cNvSpPr>
            <a:spLocks noGrp="1"/>
          </p:cNvSpPr>
          <p:nvPr>
            <p:ph type="title"/>
          </p:nvPr>
        </p:nvSpPr>
        <p:spPr>
          <a:xfrm>
            <a:off x="457200" y="1280478"/>
            <a:ext cx="8229600" cy="1143000"/>
          </a:xfrm>
          <a:prstGeom prst="rect">
            <a:avLst/>
          </a:prstGeom>
        </p:spPr>
        <p:txBody>
          <a:bodyPr/>
          <a:lstStyle>
            <a:lvl1pPr algn="l">
              <a:defRPr sz="3200"/>
            </a:lvl1pPr>
          </a:lstStyle>
          <a:p>
            <a:r>
              <a:rPr kumimoji="0" lang="en-US" dirty="0" smtClean="0"/>
              <a:t>Click to edit Master title style</a:t>
            </a:r>
            <a:endParaRPr kumimoji="0" lang="en-US" dirty="0"/>
          </a:p>
        </p:txBody>
      </p:sp>
      <p:sp>
        <p:nvSpPr>
          <p:cNvPr id="4" name="Date Placeholder 3"/>
          <p:cNvSpPr>
            <a:spLocks noGrp="1"/>
          </p:cNvSpPr>
          <p:nvPr>
            <p:ph type="dt" sz="half" idx="10"/>
          </p:nvPr>
        </p:nvSpPr>
        <p:spPr>
          <a:xfrm>
            <a:off x="304800" y="6828739"/>
            <a:ext cx="2133600" cy="365125"/>
          </a:xfrm>
          <a:prstGeom prst="rect">
            <a:avLst/>
          </a:prstGeom>
        </p:spPr>
        <p:txBody>
          <a:bodyPr/>
          <a:lstStyle/>
          <a:p>
            <a:fld id="{5DC3E618-447C-48AE-AC23-78CED7696653}" type="datetimeFigureOut">
              <a:rPr lang="en-US" smtClean="0">
                <a:solidFill>
                  <a:prstClr val="black"/>
                </a:solidFill>
              </a:rPr>
              <a:pPr/>
              <a:t>9/24/2015</a:t>
            </a:fld>
            <a:endParaRPr lang="en-US" dirty="0">
              <a:solidFill>
                <a:prstClr val="black"/>
              </a:solidFill>
            </a:endParaRPr>
          </a:p>
        </p:txBody>
      </p:sp>
      <p:sp>
        <p:nvSpPr>
          <p:cNvPr id="5" name="Footer Placeholder 4"/>
          <p:cNvSpPr>
            <a:spLocks noGrp="1"/>
          </p:cNvSpPr>
          <p:nvPr>
            <p:ph type="ftr" sz="quarter" idx="11"/>
          </p:nvPr>
        </p:nvSpPr>
        <p:spPr>
          <a:xfrm>
            <a:off x="3124200" y="6416675"/>
            <a:ext cx="2895600" cy="365125"/>
          </a:xfrm>
          <a:prstGeom prst="rect">
            <a:avLst/>
          </a:prstGeom>
        </p:spPr>
        <p:txBody>
          <a:bodyPr/>
          <a:lstStyle/>
          <a:p>
            <a:endParaRPr lang="en-US" dirty="0">
              <a:solidFill>
                <a:prstClr val="black"/>
              </a:solidFill>
            </a:endParaRPr>
          </a:p>
        </p:txBody>
      </p:sp>
      <p:sp>
        <p:nvSpPr>
          <p:cNvPr id="6" name="Slide Number Placeholder 5"/>
          <p:cNvSpPr>
            <a:spLocks noGrp="1"/>
          </p:cNvSpPr>
          <p:nvPr>
            <p:ph type="sldNum" sz="quarter" idx="12"/>
          </p:nvPr>
        </p:nvSpPr>
        <p:spPr>
          <a:xfrm>
            <a:off x="7924800" y="6416675"/>
            <a:ext cx="762000" cy="365125"/>
          </a:xfrm>
          <a:prstGeom prst="rect">
            <a:avLst/>
          </a:prstGeom>
        </p:spPr>
        <p:txBody>
          <a:bodyPr/>
          <a:lstStyle/>
          <a:p>
            <a:fld id="{6141AE55-0994-49BC-B8C4-2B1C7C3EAD8F}" type="slidenum">
              <a:rPr lang="en-US">
                <a:solidFill>
                  <a:prstClr val="black"/>
                </a:solidFill>
              </a:rPr>
              <a:pPr/>
              <a:t>‹#›</a:t>
            </a:fld>
            <a:endParaRPr lang="en-US" dirty="0">
              <a:solidFill>
                <a:prstClr val="black"/>
              </a:solidFill>
            </a:endParaRPr>
          </a:p>
        </p:txBody>
      </p:sp>
      <p:sp>
        <p:nvSpPr>
          <p:cNvPr id="7" name="Picture Placeholder 6"/>
          <p:cNvSpPr>
            <a:spLocks noGrp="1"/>
          </p:cNvSpPr>
          <p:nvPr>
            <p:ph type="pic" sz="quarter" idx="13" hasCustomPrompt="1"/>
          </p:nvPr>
        </p:nvSpPr>
        <p:spPr>
          <a:xfrm>
            <a:off x="457200" y="2590800"/>
            <a:ext cx="8229600" cy="3505200"/>
          </a:xfrm>
          <a:prstGeom prst="rect">
            <a:avLst/>
          </a:prstGeom>
        </p:spPr>
        <p:txBody>
          <a:bodyPr/>
          <a:lstStyle>
            <a:lvl1pPr marL="0" indent="0">
              <a:buNone/>
              <a:defRPr baseline="0"/>
            </a:lvl1pPr>
          </a:lstStyle>
          <a:p>
            <a:r>
              <a:rPr lang="en-US" dirty="0" smtClean="0"/>
              <a:t>click to add picture</a:t>
            </a:r>
            <a:endParaRPr lang="en-US" dirty="0"/>
          </a:p>
        </p:txBody>
      </p:sp>
    </p:spTree>
    <p:extLst>
      <p:ext uri="{BB962C8B-B14F-4D97-AF65-F5344CB8AC3E}">
        <p14:creationId xmlns:p14="http://schemas.microsoft.com/office/powerpoint/2010/main" val="1258208273"/>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006BF04C-E8FA-4208-944C-763C2BF3B2B4}" type="datetimeFigureOut">
              <a:rPr lang="en-US" smtClean="0">
                <a:solidFill>
                  <a:prstClr val="black">
                    <a:tint val="75000"/>
                  </a:prstClr>
                </a:solidFill>
              </a:rPr>
              <a:pPr/>
              <a:t>9/24/2015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7016725-AEFF-4FFE-9A4D-7C083A21135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53217675"/>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06BF04C-E8FA-4208-944C-763C2BF3B2B4}" type="datetimeFigureOut">
              <a:rPr lang="en-US" smtClean="0">
                <a:solidFill>
                  <a:prstClr val="black">
                    <a:tint val="75000"/>
                  </a:prstClr>
                </a:solidFill>
              </a:rPr>
              <a:pPr/>
              <a:t>9/24/2015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7016725-AEFF-4FFE-9A4D-7C083A21135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41191491"/>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06BF04C-E8FA-4208-944C-763C2BF3B2B4}" type="datetimeFigureOut">
              <a:rPr lang="en-US" smtClean="0">
                <a:solidFill>
                  <a:prstClr val="black">
                    <a:tint val="75000"/>
                  </a:prstClr>
                </a:solidFill>
              </a:rPr>
              <a:pPr/>
              <a:t>9/24/2015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7016725-AEFF-4FFE-9A4D-7C083A21135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22960435"/>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006BF04C-E8FA-4208-944C-763C2BF3B2B4}" type="datetimeFigureOut">
              <a:rPr lang="en-US" smtClean="0">
                <a:solidFill>
                  <a:prstClr val="black">
                    <a:tint val="75000"/>
                  </a:prstClr>
                </a:solidFill>
              </a:rPr>
              <a:pPr/>
              <a:t>9/24/2015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37016725-AEFF-4FFE-9A4D-7C083A21135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82452318"/>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006BF04C-E8FA-4208-944C-763C2BF3B2B4}" type="datetimeFigureOut">
              <a:rPr lang="en-US" smtClean="0">
                <a:solidFill>
                  <a:prstClr val="black">
                    <a:tint val="75000"/>
                  </a:prstClr>
                </a:solidFill>
              </a:rPr>
              <a:pPr/>
              <a:t>9/24/2015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37016725-AEFF-4FFE-9A4D-7C083A21135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982842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New Section or Presenter">
    <p:spTree>
      <p:nvGrpSpPr>
        <p:cNvPr id="1" name=""/>
        <p:cNvGrpSpPr/>
        <p:nvPr/>
      </p:nvGrpSpPr>
      <p:grpSpPr>
        <a:xfrm>
          <a:off x="0" y="0"/>
          <a:ext cx="0" cy="0"/>
          <a:chOff x="0" y="0"/>
          <a:chExt cx="0" cy="0"/>
        </a:xfrm>
      </p:grpSpPr>
      <p:sp>
        <p:nvSpPr>
          <p:cNvPr id="7" name="Text Placeholder 6"/>
          <p:cNvSpPr>
            <a:spLocks noGrp="1"/>
          </p:cNvSpPr>
          <p:nvPr>
            <p:ph type="body" sz="quarter" idx="11" hasCustomPrompt="1"/>
          </p:nvPr>
        </p:nvSpPr>
        <p:spPr>
          <a:xfrm>
            <a:off x="533400" y="3581400"/>
            <a:ext cx="5029200" cy="1752600"/>
          </a:xfrm>
          <a:prstGeom prst="rect">
            <a:avLst/>
          </a:prstGeom>
        </p:spPr>
        <p:txBody>
          <a:bodyPr/>
          <a:lstStyle>
            <a:lvl1pPr marL="0" indent="0" algn="l">
              <a:buNone/>
              <a:defRPr sz="1400">
                <a:latin typeface="+mj-lt"/>
              </a:defRPr>
            </a:lvl1pPr>
          </a:lstStyle>
          <a:p>
            <a:pPr lvl="0"/>
            <a:r>
              <a:rPr lang="en-US" dirty="0" smtClean="0"/>
              <a:t>Click to add presenter name and date</a:t>
            </a:r>
            <a:endParaRPr lang="en-US" dirty="0"/>
          </a:p>
        </p:txBody>
      </p:sp>
      <p:sp>
        <p:nvSpPr>
          <p:cNvPr id="2" name="Title 1"/>
          <p:cNvSpPr>
            <a:spLocks noGrp="1"/>
          </p:cNvSpPr>
          <p:nvPr>
            <p:ph type="title" hasCustomPrompt="1"/>
          </p:nvPr>
        </p:nvSpPr>
        <p:spPr>
          <a:xfrm>
            <a:off x="533400" y="1828800"/>
            <a:ext cx="5257800" cy="1371600"/>
          </a:xfrm>
          <a:prstGeom prst="rect">
            <a:avLst/>
          </a:prstGeom>
        </p:spPr>
        <p:txBody>
          <a:bodyPr anchor="b"/>
          <a:lstStyle>
            <a:lvl1pPr algn="l">
              <a:defRPr sz="3600" b="0" baseline="0">
                <a:latin typeface="+mj-lt"/>
              </a:defRPr>
            </a:lvl1pPr>
          </a:lstStyle>
          <a:p>
            <a:r>
              <a:rPr lang="en-US" dirty="0" smtClean="0"/>
              <a:t>Click to add title</a:t>
            </a:r>
            <a:endParaRPr lang="en-US" dirty="0"/>
          </a:p>
        </p:txBody>
      </p:sp>
    </p:spTree>
    <p:extLst>
      <p:ext uri="{BB962C8B-B14F-4D97-AF65-F5344CB8AC3E}">
        <p14:creationId xmlns:p14="http://schemas.microsoft.com/office/powerpoint/2010/main" val="774777916"/>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006BF04C-E8FA-4208-944C-763C2BF3B2B4}" type="datetimeFigureOut">
              <a:rPr lang="en-US" smtClean="0">
                <a:solidFill>
                  <a:prstClr val="black">
                    <a:tint val="75000"/>
                  </a:prstClr>
                </a:solidFill>
              </a:rPr>
              <a:pPr/>
              <a:t>9/24/2015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37016725-AEFF-4FFE-9A4D-7C083A21135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00019548"/>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06BF04C-E8FA-4208-944C-763C2BF3B2B4}" type="datetimeFigureOut">
              <a:rPr lang="en-US" smtClean="0">
                <a:solidFill>
                  <a:prstClr val="black">
                    <a:tint val="75000"/>
                  </a:prstClr>
                </a:solidFill>
              </a:rPr>
              <a:pPr/>
              <a:t>9/24/2015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37016725-AEFF-4FFE-9A4D-7C083A21135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11552921"/>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06BF04C-E8FA-4208-944C-763C2BF3B2B4}" type="datetimeFigureOut">
              <a:rPr lang="en-US" smtClean="0">
                <a:solidFill>
                  <a:prstClr val="black">
                    <a:tint val="75000"/>
                  </a:prstClr>
                </a:solidFill>
              </a:rPr>
              <a:pPr/>
              <a:t>9/24/2015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37016725-AEFF-4FFE-9A4D-7C083A21135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52826029"/>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06BF04C-E8FA-4208-944C-763C2BF3B2B4}" type="datetimeFigureOut">
              <a:rPr lang="en-US" smtClean="0">
                <a:solidFill>
                  <a:prstClr val="black">
                    <a:tint val="75000"/>
                  </a:prstClr>
                </a:solidFill>
              </a:rPr>
              <a:pPr/>
              <a:t>9/24/2015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37016725-AEFF-4FFE-9A4D-7C083A21135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17791293"/>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06BF04C-E8FA-4208-944C-763C2BF3B2B4}" type="datetimeFigureOut">
              <a:rPr lang="en-US" smtClean="0">
                <a:solidFill>
                  <a:prstClr val="black">
                    <a:tint val="75000"/>
                  </a:prstClr>
                </a:solidFill>
              </a:rPr>
              <a:pPr/>
              <a:t>9/24/2015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7016725-AEFF-4FFE-9A4D-7C083A21135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01445830"/>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06BF04C-E8FA-4208-944C-763C2BF3B2B4}" type="datetimeFigureOut">
              <a:rPr lang="en-US" smtClean="0">
                <a:solidFill>
                  <a:prstClr val="black">
                    <a:tint val="75000"/>
                  </a:prstClr>
                </a:solidFill>
              </a:rPr>
              <a:pPr/>
              <a:t>9/24/2015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7016725-AEFF-4FFE-9A4D-7C083A21135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72042274"/>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Agenda Slide">
    <p:spTree>
      <p:nvGrpSpPr>
        <p:cNvPr id="1" name=""/>
        <p:cNvGrpSpPr/>
        <p:nvPr/>
      </p:nvGrpSpPr>
      <p:grpSpPr>
        <a:xfrm>
          <a:off x="0" y="0"/>
          <a:ext cx="0" cy="0"/>
          <a:chOff x="0" y="0"/>
          <a:chExt cx="0" cy="0"/>
        </a:xfrm>
      </p:grpSpPr>
      <p:sp>
        <p:nvSpPr>
          <p:cNvPr id="9" name="Text Placeholder 8"/>
          <p:cNvSpPr>
            <a:spLocks noGrp="1"/>
          </p:cNvSpPr>
          <p:nvPr>
            <p:ph type="body" sz="quarter" idx="10"/>
          </p:nvPr>
        </p:nvSpPr>
        <p:spPr>
          <a:xfrm>
            <a:off x="609600" y="1905000"/>
            <a:ext cx="5943600" cy="4525962"/>
          </a:xfrm>
          <a:prstGeom prst="rect">
            <a:avLst/>
          </a:prstGeom>
        </p:spPr>
        <p:txBody>
          <a:bodyPr/>
          <a:lstStyle>
            <a:lvl1pPr marL="342900" marR="0" indent="-342900" algn="l" defTabSz="914400" rtl="0" eaLnBrk="1" fontAlgn="auto" latinLnBrk="0" hangingPunct="1">
              <a:lnSpc>
                <a:spcPct val="100000"/>
              </a:lnSpc>
              <a:spcBef>
                <a:spcPct val="20000"/>
              </a:spcBef>
              <a:spcAft>
                <a:spcPts val="0"/>
              </a:spcAft>
              <a:buClrTx/>
              <a:buSzTx/>
              <a:buFont typeface="Arial" pitchFamily="34" charset="0"/>
              <a:buChar char="•"/>
              <a:tabLst/>
              <a:defRPr sz="2000">
                <a:latin typeface="+mj-lt"/>
              </a:defRPr>
            </a:lvl1pPr>
            <a:lvl2pPr>
              <a:defRPr sz="1400">
                <a:latin typeface="+mj-lt"/>
              </a:defRPr>
            </a:lvl2pPr>
            <a:lvl3pPr>
              <a:defRPr sz="1400">
                <a:latin typeface="+mj-lt"/>
              </a:defRPr>
            </a:lvl3pPr>
            <a:lvl4pPr>
              <a:defRPr sz="1400">
                <a:latin typeface="+mj-lt"/>
              </a:defRPr>
            </a:lvl4pPr>
            <a:lvl5pPr>
              <a:defRPr sz="1400">
                <a:latin typeface="+mj-lt"/>
              </a:defRPr>
            </a:lvl5pPr>
          </a:lstStyle>
          <a:p>
            <a:pPr lvl="0"/>
            <a:r>
              <a:rPr lang="en-US" dirty="0" smtClean="0"/>
              <a:t>Click to edit Master text styles</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lang="en-US" dirty="0" smtClean="0"/>
              <a:t>Click to edit Master text styles</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lang="en-US" dirty="0" smtClean="0"/>
              <a:t>Click to edit Master text styles</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lang="en-US" dirty="0" smtClean="0"/>
              <a:t>Click to edit Master text styles</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lang="en-US" dirty="0" smtClean="0"/>
              <a:t>Click to edit Master text styles</a:t>
            </a:r>
          </a:p>
          <a:p>
            <a:pPr lvl="0"/>
            <a:endParaRPr lang="en-US" dirty="0" smtClean="0"/>
          </a:p>
        </p:txBody>
      </p:sp>
      <p:sp>
        <p:nvSpPr>
          <p:cNvPr id="2" name="Title 1"/>
          <p:cNvSpPr>
            <a:spLocks noGrp="1"/>
          </p:cNvSpPr>
          <p:nvPr>
            <p:ph type="title" hasCustomPrompt="1"/>
          </p:nvPr>
        </p:nvSpPr>
        <p:spPr>
          <a:xfrm>
            <a:off x="609600" y="1371600"/>
            <a:ext cx="5943600" cy="381000"/>
          </a:xfrm>
          <a:prstGeom prst="rect">
            <a:avLst/>
          </a:prstGeom>
        </p:spPr>
        <p:txBody>
          <a:bodyPr anchor="ctr"/>
          <a:lstStyle>
            <a:lvl1pPr algn="l">
              <a:defRPr sz="3600" b="0">
                <a:latin typeface="+mj-lt"/>
              </a:defRPr>
            </a:lvl1pPr>
          </a:lstStyle>
          <a:p>
            <a:r>
              <a:rPr lang="en-US" dirty="0" smtClean="0"/>
              <a:t>AGENDA</a:t>
            </a:r>
            <a:endParaRPr lang="en-US" dirty="0"/>
          </a:p>
        </p:txBody>
      </p:sp>
    </p:spTree>
    <p:extLst>
      <p:ext uri="{BB962C8B-B14F-4D97-AF65-F5344CB8AC3E}">
        <p14:creationId xmlns:p14="http://schemas.microsoft.com/office/powerpoint/2010/main" val="2875735953"/>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Bulleted list">
    <p:spTree>
      <p:nvGrpSpPr>
        <p:cNvPr id="1" name=""/>
        <p:cNvGrpSpPr/>
        <p:nvPr/>
      </p:nvGrpSpPr>
      <p:grpSpPr>
        <a:xfrm>
          <a:off x="0" y="0"/>
          <a:ext cx="0" cy="0"/>
          <a:chOff x="0" y="0"/>
          <a:chExt cx="0" cy="0"/>
        </a:xfrm>
      </p:grpSpPr>
      <p:sp>
        <p:nvSpPr>
          <p:cNvPr id="4" name="Text Placeholder 3"/>
          <p:cNvSpPr>
            <a:spLocks noGrp="1"/>
          </p:cNvSpPr>
          <p:nvPr>
            <p:ph type="body" sz="quarter" idx="11"/>
          </p:nvPr>
        </p:nvSpPr>
        <p:spPr>
          <a:xfrm>
            <a:off x="609600" y="1295400"/>
            <a:ext cx="8382000" cy="4953000"/>
          </a:xfrm>
          <a:prstGeom prst="rect">
            <a:avLst/>
          </a:prstGeom>
        </p:spPr>
        <p:txBody>
          <a:bodyPr/>
          <a:lstStyle>
            <a:lvl1pPr marL="0" indent="0">
              <a:buNone/>
              <a:defRPr sz="3200"/>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3" name="Title 1"/>
          <p:cNvSpPr>
            <a:spLocks noGrp="1"/>
          </p:cNvSpPr>
          <p:nvPr>
            <p:ph type="title"/>
          </p:nvPr>
        </p:nvSpPr>
        <p:spPr>
          <a:xfrm>
            <a:off x="457200" y="152400"/>
            <a:ext cx="7848600" cy="609600"/>
          </a:xfrm>
          <a:prstGeom prst="rect">
            <a:avLst/>
          </a:prstGeom>
        </p:spPr>
        <p:txBody>
          <a:bodyPr/>
          <a:lstStyle>
            <a:lvl1pPr algn="l">
              <a:defRPr sz="3200">
                <a:latin typeface="Arial" panose="020B0604020202020204" pitchFamily="34" charset="0"/>
                <a:cs typeface="Arial" panose="020B0604020202020204" pitchFamily="34" charset="0"/>
              </a:defRPr>
            </a:lvl1pPr>
          </a:lstStyle>
          <a:p>
            <a:r>
              <a:rPr lang="en-US" dirty="0" smtClean="0"/>
              <a:t>Click to edit Master title style</a:t>
            </a:r>
            <a:endParaRPr lang="en-US" dirty="0"/>
          </a:p>
        </p:txBody>
      </p:sp>
    </p:spTree>
    <p:extLst>
      <p:ext uri="{BB962C8B-B14F-4D97-AF65-F5344CB8AC3E}">
        <p14:creationId xmlns:p14="http://schemas.microsoft.com/office/powerpoint/2010/main" val="941090562"/>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New section-alternate">
    <p:spTree>
      <p:nvGrpSpPr>
        <p:cNvPr id="1" name=""/>
        <p:cNvGrpSpPr/>
        <p:nvPr/>
      </p:nvGrpSpPr>
      <p:grpSpPr>
        <a:xfrm>
          <a:off x="0" y="0"/>
          <a:ext cx="0" cy="0"/>
          <a:chOff x="0" y="0"/>
          <a:chExt cx="0" cy="0"/>
        </a:xfrm>
      </p:grpSpPr>
      <p:sp>
        <p:nvSpPr>
          <p:cNvPr id="2" name="Title 1"/>
          <p:cNvSpPr>
            <a:spLocks noGrp="1"/>
          </p:cNvSpPr>
          <p:nvPr>
            <p:ph type="title"/>
          </p:nvPr>
        </p:nvSpPr>
        <p:spPr>
          <a:xfrm>
            <a:off x="457200" y="1280478"/>
            <a:ext cx="8229600" cy="1143000"/>
          </a:xfrm>
          <a:prstGeom prst="rect">
            <a:avLst/>
          </a:prstGeom>
        </p:spPr>
        <p:txBody>
          <a:bodyPr/>
          <a:lstStyle>
            <a:lvl1pPr algn="l">
              <a:defRPr sz="3200"/>
            </a:lvl1pPr>
          </a:lstStyle>
          <a:p>
            <a:r>
              <a:rPr kumimoji="0" lang="en-US" dirty="0" smtClean="0"/>
              <a:t>Click to edit Master title style</a:t>
            </a:r>
            <a:endParaRPr kumimoji="0" lang="en-US" dirty="0"/>
          </a:p>
        </p:txBody>
      </p:sp>
      <p:sp>
        <p:nvSpPr>
          <p:cNvPr id="4" name="Date Placeholder 3"/>
          <p:cNvSpPr>
            <a:spLocks noGrp="1"/>
          </p:cNvSpPr>
          <p:nvPr>
            <p:ph type="dt" sz="half" idx="10"/>
          </p:nvPr>
        </p:nvSpPr>
        <p:spPr>
          <a:xfrm>
            <a:off x="304800" y="6828739"/>
            <a:ext cx="2133600" cy="365125"/>
          </a:xfrm>
          <a:prstGeom prst="rect">
            <a:avLst/>
          </a:prstGeom>
        </p:spPr>
        <p:txBody>
          <a:bodyPr/>
          <a:lstStyle/>
          <a:p>
            <a:fld id="{5DC3E618-447C-48AE-AC23-78CED7696653}" type="datetimeFigureOut">
              <a:rPr lang="en-US" smtClean="0">
                <a:solidFill>
                  <a:prstClr val="black"/>
                </a:solidFill>
              </a:rPr>
              <a:pPr/>
              <a:t>9/24/2015</a:t>
            </a:fld>
            <a:endParaRPr lang="en-US" dirty="0">
              <a:solidFill>
                <a:prstClr val="black"/>
              </a:solidFill>
            </a:endParaRPr>
          </a:p>
        </p:txBody>
      </p:sp>
      <p:sp>
        <p:nvSpPr>
          <p:cNvPr id="5" name="Footer Placeholder 4"/>
          <p:cNvSpPr>
            <a:spLocks noGrp="1"/>
          </p:cNvSpPr>
          <p:nvPr>
            <p:ph type="ftr" sz="quarter" idx="11"/>
          </p:nvPr>
        </p:nvSpPr>
        <p:spPr>
          <a:xfrm>
            <a:off x="3124200" y="6416675"/>
            <a:ext cx="2895600" cy="365125"/>
          </a:xfrm>
          <a:prstGeom prst="rect">
            <a:avLst/>
          </a:prstGeom>
        </p:spPr>
        <p:txBody>
          <a:bodyPr/>
          <a:lstStyle/>
          <a:p>
            <a:endParaRPr lang="en-US" dirty="0">
              <a:solidFill>
                <a:prstClr val="black"/>
              </a:solidFill>
            </a:endParaRPr>
          </a:p>
        </p:txBody>
      </p:sp>
      <p:sp>
        <p:nvSpPr>
          <p:cNvPr id="6" name="Slide Number Placeholder 5"/>
          <p:cNvSpPr>
            <a:spLocks noGrp="1"/>
          </p:cNvSpPr>
          <p:nvPr>
            <p:ph type="sldNum" sz="quarter" idx="12"/>
          </p:nvPr>
        </p:nvSpPr>
        <p:spPr>
          <a:xfrm>
            <a:off x="7924800" y="6416675"/>
            <a:ext cx="762000" cy="365125"/>
          </a:xfrm>
          <a:prstGeom prst="rect">
            <a:avLst/>
          </a:prstGeom>
        </p:spPr>
        <p:txBody>
          <a:bodyPr/>
          <a:lstStyle/>
          <a:p>
            <a:fld id="{6141AE55-0994-49BC-B8C4-2B1C7C3EAD8F}" type="slidenum">
              <a:rPr lang="en-US">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3121656139"/>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1280478"/>
            <a:ext cx="8229600" cy="1143000"/>
          </a:xfrm>
          <a:prstGeom prst="rect">
            <a:avLst/>
          </a:prstGeom>
        </p:spPr>
        <p:txBody>
          <a:bodyPr/>
          <a:lstStyle>
            <a:lvl1pPr algn="l">
              <a:defRPr sz="3200"/>
            </a:lvl1pPr>
          </a:lstStyle>
          <a:p>
            <a:r>
              <a:rPr kumimoji="0" lang="en-US" dirty="0" smtClean="0"/>
              <a:t>Click to edit Master title style</a:t>
            </a:r>
            <a:endParaRPr kumimoji="0" lang="en-US" dirty="0"/>
          </a:p>
        </p:txBody>
      </p:sp>
      <p:sp>
        <p:nvSpPr>
          <p:cNvPr id="4" name="Date Placeholder 3"/>
          <p:cNvSpPr>
            <a:spLocks noGrp="1"/>
          </p:cNvSpPr>
          <p:nvPr>
            <p:ph type="dt" sz="half" idx="10"/>
          </p:nvPr>
        </p:nvSpPr>
        <p:spPr>
          <a:xfrm>
            <a:off x="304800" y="6828739"/>
            <a:ext cx="2133600" cy="365125"/>
          </a:xfrm>
          <a:prstGeom prst="rect">
            <a:avLst/>
          </a:prstGeom>
        </p:spPr>
        <p:txBody>
          <a:bodyPr/>
          <a:lstStyle/>
          <a:p>
            <a:fld id="{5DC3E618-447C-48AE-AC23-78CED7696653}" type="datetimeFigureOut">
              <a:rPr lang="en-US" smtClean="0">
                <a:solidFill>
                  <a:prstClr val="black"/>
                </a:solidFill>
              </a:rPr>
              <a:pPr/>
              <a:t>9/24/2015</a:t>
            </a:fld>
            <a:endParaRPr lang="en-US" dirty="0">
              <a:solidFill>
                <a:prstClr val="black"/>
              </a:solidFill>
            </a:endParaRPr>
          </a:p>
        </p:txBody>
      </p:sp>
      <p:sp>
        <p:nvSpPr>
          <p:cNvPr id="5" name="Footer Placeholder 4"/>
          <p:cNvSpPr>
            <a:spLocks noGrp="1"/>
          </p:cNvSpPr>
          <p:nvPr>
            <p:ph type="ftr" sz="quarter" idx="11"/>
          </p:nvPr>
        </p:nvSpPr>
        <p:spPr>
          <a:xfrm>
            <a:off x="3124200" y="6416675"/>
            <a:ext cx="2895600" cy="365125"/>
          </a:xfrm>
          <a:prstGeom prst="rect">
            <a:avLst/>
          </a:prstGeom>
        </p:spPr>
        <p:txBody>
          <a:bodyPr/>
          <a:lstStyle/>
          <a:p>
            <a:endParaRPr lang="en-US" dirty="0">
              <a:solidFill>
                <a:prstClr val="black"/>
              </a:solidFill>
            </a:endParaRPr>
          </a:p>
        </p:txBody>
      </p:sp>
      <p:sp>
        <p:nvSpPr>
          <p:cNvPr id="6" name="Slide Number Placeholder 5"/>
          <p:cNvSpPr>
            <a:spLocks noGrp="1"/>
          </p:cNvSpPr>
          <p:nvPr>
            <p:ph type="sldNum" sz="quarter" idx="12"/>
          </p:nvPr>
        </p:nvSpPr>
        <p:spPr>
          <a:xfrm>
            <a:off x="7924800" y="6416675"/>
            <a:ext cx="762000" cy="365125"/>
          </a:xfrm>
          <a:prstGeom prst="rect">
            <a:avLst/>
          </a:prstGeom>
        </p:spPr>
        <p:txBody>
          <a:bodyPr/>
          <a:lstStyle/>
          <a:p>
            <a:fld id="{6141AE55-0994-49BC-B8C4-2B1C7C3EAD8F}" type="slidenum">
              <a:rPr lang="en-US">
                <a:solidFill>
                  <a:prstClr val="black"/>
                </a:solidFill>
              </a:rPr>
              <a:pPr/>
              <a:t>‹#›</a:t>
            </a:fld>
            <a:endParaRPr lang="en-US" dirty="0">
              <a:solidFill>
                <a:prstClr val="black"/>
              </a:solidFill>
            </a:endParaRPr>
          </a:p>
        </p:txBody>
      </p:sp>
      <p:sp>
        <p:nvSpPr>
          <p:cNvPr id="8" name="Table Placeholder 7"/>
          <p:cNvSpPr>
            <a:spLocks noGrp="1"/>
          </p:cNvSpPr>
          <p:nvPr>
            <p:ph type="tbl" sz="quarter" idx="13"/>
          </p:nvPr>
        </p:nvSpPr>
        <p:spPr>
          <a:xfrm>
            <a:off x="457200" y="2590800"/>
            <a:ext cx="8229600" cy="3429000"/>
          </a:xfrm>
          <a:prstGeom prst="rect">
            <a:avLst/>
          </a:prstGeom>
        </p:spPr>
        <p:txBody>
          <a:bodyPr/>
          <a:lstStyle>
            <a:lvl1pPr marL="0" indent="0" algn="ctr">
              <a:buNone/>
              <a:defRPr/>
            </a:lvl1pPr>
          </a:lstStyle>
          <a:p>
            <a:endParaRPr lang="en-US" dirty="0"/>
          </a:p>
        </p:txBody>
      </p:sp>
    </p:spTree>
    <p:extLst>
      <p:ext uri="{BB962C8B-B14F-4D97-AF65-F5344CB8AC3E}">
        <p14:creationId xmlns:p14="http://schemas.microsoft.com/office/powerpoint/2010/main" val="135613715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Agenda Slid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09600" y="1371600"/>
            <a:ext cx="5943600" cy="381000"/>
          </a:xfrm>
          <a:prstGeom prst="rect">
            <a:avLst/>
          </a:prstGeom>
        </p:spPr>
        <p:txBody>
          <a:bodyPr anchor="ctr"/>
          <a:lstStyle>
            <a:lvl1pPr algn="l">
              <a:defRPr sz="3200" b="0">
                <a:latin typeface="+mj-lt"/>
              </a:defRPr>
            </a:lvl1pPr>
          </a:lstStyle>
          <a:p>
            <a:r>
              <a:rPr lang="en-US" dirty="0" smtClean="0"/>
              <a:t>AGENDA</a:t>
            </a:r>
            <a:endParaRPr lang="en-US" dirty="0"/>
          </a:p>
        </p:txBody>
      </p:sp>
      <p:sp>
        <p:nvSpPr>
          <p:cNvPr id="6" name="Text Placeholder 5"/>
          <p:cNvSpPr>
            <a:spLocks noGrp="1"/>
          </p:cNvSpPr>
          <p:nvPr>
            <p:ph type="body" sz="quarter" idx="10"/>
          </p:nvPr>
        </p:nvSpPr>
        <p:spPr>
          <a:xfrm>
            <a:off x="609600" y="1981200"/>
            <a:ext cx="5334000" cy="4191000"/>
          </a:xfrm>
          <a:prstGeom prst="rect">
            <a:avLst/>
          </a:prstGeom>
        </p:spPr>
        <p:txBody>
          <a:bodyPr/>
          <a:lstStyle>
            <a:lvl1pPr>
              <a:defRPr sz="2000"/>
            </a:lvl1pPr>
          </a:lstStyle>
          <a:p>
            <a:pPr lvl="0"/>
            <a:r>
              <a:rPr lang="en-US" dirty="0" smtClean="0"/>
              <a:t>Click to edit Master text styles</a:t>
            </a:r>
          </a:p>
        </p:txBody>
      </p:sp>
    </p:spTree>
    <p:extLst>
      <p:ext uri="{BB962C8B-B14F-4D97-AF65-F5344CB8AC3E}">
        <p14:creationId xmlns:p14="http://schemas.microsoft.com/office/powerpoint/2010/main" val="2316431691"/>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Picture">
    <p:spTree>
      <p:nvGrpSpPr>
        <p:cNvPr id="1" name=""/>
        <p:cNvGrpSpPr/>
        <p:nvPr/>
      </p:nvGrpSpPr>
      <p:grpSpPr>
        <a:xfrm>
          <a:off x="0" y="0"/>
          <a:ext cx="0" cy="0"/>
          <a:chOff x="0" y="0"/>
          <a:chExt cx="0" cy="0"/>
        </a:xfrm>
      </p:grpSpPr>
      <p:sp>
        <p:nvSpPr>
          <p:cNvPr id="2" name="Title 1"/>
          <p:cNvSpPr>
            <a:spLocks noGrp="1"/>
          </p:cNvSpPr>
          <p:nvPr>
            <p:ph type="title"/>
          </p:nvPr>
        </p:nvSpPr>
        <p:spPr>
          <a:xfrm>
            <a:off x="457200" y="1280478"/>
            <a:ext cx="8229600" cy="1143000"/>
          </a:xfrm>
          <a:prstGeom prst="rect">
            <a:avLst/>
          </a:prstGeom>
        </p:spPr>
        <p:txBody>
          <a:bodyPr/>
          <a:lstStyle>
            <a:lvl1pPr algn="l">
              <a:defRPr sz="3200"/>
            </a:lvl1pPr>
          </a:lstStyle>
          <a:p>
            <a:r>
              <a:rPr kumimoji="0" lang="en-US" dirty="0" smtClean="0"/>
              <a:t>Click to edit Master title style</a:t>
            </a:r>
            <a:endParaRPr kumimoji="0" lang="en-US" dirty="0"/>
          </a:p>
        </p:txBody>
      </p:sp>
      <p:sp>
        <p:nvSpPr>
          <p:cNvPr id="4" name="Date Placeholder 3"/>
          <p:cNvSpPr>
            <a:spLocks noGrp="1"/>
          </p:cNvSpPr>
          <p:nvPr>
            <p:ph type="dt" sz="half" idx="10"/>
          </p:nvPr>
        </p:nvSpPr>
        <p:spPr>
          <a:xfrm>
            <a:off x="304800" y="6828739"/>
            <a:ext cx="2133600" cy="365125"/>
          </a:xfrm>
          <a:prstGeom prst="rect">
            <a:avLst/>
          </a:prstGeom>
        </p:spPr>
        <p:txBody>
          <a:bodyPr/>
          <a:lstStyle/>
          <a:p>
            <a:fld id="{5DC3E618-447C-48AE-AC23-78CED7696653}" type="datetimeFigureOut">
              <a:rPr lang="en-US" smtClean="0">
                <a:solidFill>
                  <a:prstClr val="black"/>
                </a:solidFill>
              </a:rPr>
              <a:pPr/>
              <a:t>9/24/2015</a:t>
            </a:fld>
            <a:endParaRPr lang="en-US" dirty="0">
              <a:solidFill>
                <a:prstClr val="black"/>
              </a:solidFill>
            </a:endParaRPr>
          </a:p>
        </p:txBody>
      </p:sp>
      <p:sp>
        <p:nvSpPr>
          <p:cNvPr id="5" name="Footer Placeholder 4"/>
          <p:cNvSpPr>
            <a:spLocks noGrp="1"/>
          </p:cNvSpPr>
          <p:nvPr>
            <p:ph type="ftr" sz="quarter" idx="11"/>
          </p:nvPr>
        </p:nvSpPr>
        <p:spPr>
          <a:xfrm>
            <a:off x="3124200" y="6416675"/>
            <a:ext cx="2895600" cy="365125"/>
          </a:xfrm>
          <a:prstGeom prst="rect">
            <a:avLst/>
          </a:prstGeom>
        </p:spPr>
        <p:txBody>
          <a:bodyPr/>
          <a:lstStyle/>
          <a:p>
            <a:endParaRPr lang="en-US" dirty="0">
              <a:solidFill>
                <a:prstClr val="black"/>
              </a:solidFill>
            </a:endParaRPr>
          </a:p>
        </p:txBody>
      </p:sp>
      <p:sp>
        <p:nvSpPr>
          <p:cNvPr id="6" name="Slide Number Placeholder 5"/>
          <p:cNvSpPr>
            <a:spLocks noGrp="1"/>
          </p:cNvSpPr>
          <p:nvPr>
            <p:ph type="sldNum" sz="quarter" idx="12"/>
          </p:nvPr>
        </p:nvSpPr>
        <p:spPr>
          <a:xfrm>
            <a:off x="7924800" y="6416675"/>
            <a:ext cx="762000" cy="365125"/>
          </a:xfrm>
          <a:prstGeom prst="rect">
            <a:avLst/>
          </a:prstGeom>
        </p:spPr>
        <p:txBody>
          <a:bodyPr/>
          <a:lstStyle/>
          <a:p>
            <a:fld id="{6141AE55-0994-49BC-B8C4-2B1C7C3EAD8F}" type="slidenum">
              <a:rPr lang="en-US">
                <a:solidFill>
                  <a:prstClr val="black"/>
                </a:solidFill>
              </a:rPr>
              <a:pPr/>
              <a:t>‹#›</a:t>
            </a:fld>
            <a:endParaRPr lang="en-US" dirty="0">
              <a:solidFill>
                <a:prstClr val="black"/>
              </a:solidFill>
            </a:endParaRPr>
          </a:p>
        </p:txBody>
      </p:sp>
      <p:sp>
        <p:nvSpPr>
          <p:cNvPr id="7" name="Picture Placeholder 6"/>
          <p:cNvSpPr>
            <a:spLocks noGrp="1"/>
          </p:cNvSpPr>
          <p:nvPr>
            <p:ph type="pic" sz="quarter" idx="13" hasCustomPrompt="1"/>
          </p:nvPr>
        </p:nvSpPr>
        <p:spPr>
          <a:xfrm>
            <a:off x="457200" y="2590800"/>
            <a:ext cx="8229600" cy="3505200"/>
          </a:xfrm>
          <a:prstGeom prst="rect">
            <a:avLst/>
          </a:prstGeom>
        </p:spPr>
        <p:txBody>
          <a:bodyPr/>
          <a:lstStyle>
            <a:lvl1pPr marL="0" indent="0">
              <a:buNone/>
              <a:defRPr baseline="0"/>
            </a:lvl1pPr>
          </a:lstStyle>
          <a:p>
            <a:r>
              <a:rPr lang="en-US" dirty="0" smtClean="0"/>
              <a:t>click to add picture</a:t>
            </a:r>
            <a:endParaRPr lang="en-US" dirty="0"/>
          </a:p>
        </p:txBody>
      </p:sp>
    </p:spTree>
    <p:extLst>
      <p:ext uri="{BB962C8B-B14F-4D97-AF65-F5344CB8AC3E}">
        <p14:creationId xmlns:p14="http://schemas.microsoft.com/office/powerpoint/2010/main" val="1790643176"/>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Agenda Slide">
    <p:spTree>
      <p:nvGrpSpPr>
        <p:cNvPr id="1" name=""/>
        <p:cNvGrpSpPr/>
        <p:nvPr/>
      </p:nvGrpSpPr>
      <p:grpSpPr>
        <a:xfrm>
          <a:off x="0" y="0"/>
          <a:ext cx="0" cy="0"/>
          <a:chOff x="0" y="0"/>
          <a:chExt cx="0" cy="0"/>
        </a:xfrm>
      </p:grpSpPr>
      <p:sp>
        <p:nvSpPr>
          <p:cNvPr id="9" name="Text Placeholder 8"/>
          <p:cNvSpPr>
            <a:spLocks noGrp="1"/>
          </p:cNvSpPr>
          <p:nvPr>
            <p:ph type="body" sz="quarter" idx="10"/>
          </p:nvPr>
        </p:nvSpPr>
        <p:spPr>
          <a:xfrm>
            <a:off x="609600" y="1905000"/>
            <a:ext cx="5943600" cy="4525962"/>
          </a:xfrm>
          <a:prstGeom prst="rect">
            <a:avLst/>
          </a:prstGeom>
        </p:spPr>
        <p:txBody>
          <a:bodyPr/>
          <a:lstStyle>
            <a:lvl1pPr marL="342900" marR="0" indent="-342900" algn="l" defTabSz="914400" rtl="0" eaLnBrk="1" fontAlgn="auto" latinLnBrk="0" hangingPunct="1">
              <a:lnSpc>
                <a:spcPct val="100000"/>
              </a:lnSpc>
              <a:spcBef>
                <a:spcPct val="20000"/>
              </a:spcBef>
              <a:spcAft>
                <a:spcPts val="0"/>
              </a:spcAft>
              <a:buClrTx/>
              <a:buSzTx/>
              <a:buFont typeface="Arial" pitchFamily="34" charset="0"/>
              <a:buChar char="•"/>
              <a:tabLst/>
              <a:defRPr sz="2000">
                <a:latin typeface="+mj-lt"/>
              </a:defRPr>
            </a:lvl1pPr>
            <a:lvl2pPr>
              <a:defRPr sz="1400">
                <a:latin typeface="+mj-lt"/>
              </a:defRPr>
            </a:lvl2pPr>
            <a:lvl3pPr>
              <a:defRPr sz="1400">
                <a:latin typeface="+mj-lt"/>
              </a:defRPr>
            </a:lvl3pPr>
            <a:lvl4pPr>
              <a:defRPr sz="1400">
                <a:latin typeface="+mj-lt"/>
              </a:defRPr>
            </a:lvl4pPr>
            <a:lvl5pPr>
              <a:defRPr sz="1400">
                <a:latin typeface="+mj-lt"/>
              </a:defRPr>
            </a:lvl5pPr>
          </a:lstStyle>
          <a:p>
            <a:pPr lvl="0"/>
            <a:r>
              <a:rPr lang="en-US" dirty="0" smtClean="0"/>
              <a:t>Click to edit Master text styles</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lang="en-US" dirty="0" smtClean="0"/>
              <a:t>Click to edit Master text styles</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lang="en-US" dirty="0" smtClean="0"/>
              <a:t>Click to edit Master text styles</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lang="en-US" dirty="0" smtClean="0"/>
              <a:t>Click to edit Master text styles</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lang="en-US" dirty="0" smtClean="0"/>
              <a:t>Click to edit Master text styles</a:t>
            </a:r>
          </a:p>
          <a:p>
            <a:pPr lvl="0"/>
            <a:endParaRPr lang="en-US" dirty="0" smtClean="0"/>
          </a:p>
        </p:txBody>
      </p:sp>
      <p:sp>
        <p:nvSpPr>
          <p:cNvPr id="2" name="Title 1"/>
          <p:cNvSpPr>
            <a:spLocks noGrp="1"/>
          </p:cNvSpPr>
          <p:nvPr>
            <p:ph type="title" hasCustomPrompt="1"/>
          </p:nvPr>
        </p:nvSpPr>
        <p:spPr>
          <a:xfrm>
            <a:off x="609600" y="1371600"/>
            <a:ext cx="5943600" cy="381000"/>
          </a:xfrm>
          <a:prstGeom prst="rect">
            <a:avLst/>
          </a:prstGeom>
        </p:spPr>
        <p:txBody>
          <a:bodyPr anchor="ctr"/>
          <a:lstStyle>
            <a:lvl1pPr algn="l">
              <a:defRPr sz="3600" b="0">
                <a:latin typeface="+mj-lt"/>
              </a:defRPr>
            </a:lvl1pPr>
          </a:lstStyle>
          <a:p>
            <a:r>
              <a:rPr lang="en-US" dirty="0" smtClean="0"/>
              <a:t>AGENDA</a:t>
            </a:r>
            <a:endParaRPr lang="en-US" dirty="0"/>
          </a:p>
        </p:txBody>
      </p:sp>
    </p:spTree>
    <p:extLst>
      <p:ext uri="{BB962C8B-B14F-4D97-AF65-F5344CB8AC3E}">
        <p14:creationId xmlns:p14="http://schemas.microsoft.com/office/powerpoint/2010/main" val="1152875491"/>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Bulleted list">
    <p:spTree>
      <p:nvGrpSpPr>
        <p:cNvPr id="1" name=""/>
        <p:cNvGrpSpPr/>
        <p:nvPr/>
      </p:nvGrpSpPr>
      <p:grpSpPr>
        <a:xfrm>
          <a:off x="0" y="0"/>
          <a:ext cx="0" cy="0"/>
          <a:chOff x="0" y="0"/>
          <a:chExt cx="0" cy="0"/>
        </a:xfrm>
      </p:grpSpPr>
      <p:sp>
        <p:nvSpPr>
          <p:cNvPr id="4" name="Text Placeholder 3"/>
          <p:cNvSpPr>
            <a:spLocks noGrp="1"/>
          </p:cNvSpPr>
          <p:nvPr>
            <p:ph type="body" sz="quarter" idx="11"/>
          </p:nvPr>
        </p:nvSpPr>
        <p:spPr>
          <a:xfrm>
            <a:off x="609600" y="1295400"/>
            <a:ext cx="8382000" cy="4953000"/>
          </a:xfrm>
          <a:prstGeom prst="rect">
            <a:avLst/>
          </a:prstGeom>
        </p:spPr>
        <p:txBody>
          <a:bodyPr/>
          <a:lstStyle>
            <a:lvl1pPr marL="0" indent="0">
              <a:buNone/>
              <a:defRPr sz="3200"/>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504829616"/>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609600" y="152400"/>
            <a:ext cx="7886700" cy="701675"/>
          </a:xfrm>
          <a:prstGeom prst="rect">
            <a:avLst/>
          </a:prstGeom>
        </p:spPr>
        <p:txBody>
          <a:bodyPr/>
          <a:lstStyle>
            <a:lvl1pPr algn="l">
              <a:defRPr/>
            </a:lvl1pPr>
          </a:lstStyle>
          <a:p>
            <a:r>
              <a:rPr lang="en-US" dirty="0" smtClean="0"/>
              <a:t>Click to edit Master title style</a:t>
            </a:r>
            <a:endParaRPr lang="en-US" dirty="0"/>
          </a:p>
        </p:txBody>
      </p:sp>
      <p:sp>
        <p:nvSpPr>
          <p:cNvPr id="3" name="Slide Number Placeholder 2"/>
          <p:cNvSpPr>
            <a:spLocks noGrp="1"/>
          </p:cNvSpPr>
          <p:nvPr>
            <p:ph type="sldNum" sz="quarter" idx="10"/>
          </p:nvPr>
        </p:nvSpPr>
        <p:spPr/>
        <p:txBody>
          <a:bodyPr/>
          <a:lstStyle/>
          <a:p>
            <a:fld id="{1FF935F4-130A-44BA-B9E4-FB5C8CE193BD}" type="slidenum">
              <a:rPr lang="en-US" smtClean="0">
                <a:solidFill>
                  <a:prstClr val="black"/>
                </a:solidFill>
              </a:rPr>
              <a:pPr/>
              <a:t>‹#›</a:t>
            </a:fld>
            <a:endParaRPr lang="en-US" dirty="0">
              <a:solidFill>
                <a:prstClr val="black"/>
              </a:solidFill>
            </a:endParaRPr>
          </a:p>
        </p:txBody>
      </p:sp>
      <p:sp>
        <p:nvSpPr>
          <p:cNvPr id="4" name="Date Placeholder 3"/>
          <p:cNvSpPr>
            <a:spLocks noGrp="1"/>
          </p:cNvSpPr>
          <p:nvPr>
            <p:ph type="dt" sz="half" idx="11"/>
          </p:nvPr>
        </p:nvSpPr>
        <p:spPr/>
        <p:txBody>
          <a:bodyPr/>
          <a:lstStyle/>
          <a:p>
            <a:fld id="{C66A6D71-CBE5-4DB2-BA8D-22092B89CECA}" type="datetime1">
              <a:rPr lang="en-US" smtClean="0">
                <a:solidFill>
                  <a:prstClr val="black"/>
                </a:solidFill>
              </a:rPr>
              <a:pPr/>
              <a:t>9/24/2015</a:t>
            </a:fld>
            <a:endParaRPr lang="en-US" dirty="0">
              <a:solidFill>
                <a:prstClr val="black"/>
              </a:solidFill>
            </a:endParaRPr>
          </a:p>
        </p:txBody>
      </p:sp>
      <p:sp>
        <p:nvSpPr>
          <p:cNvPr id="5" name="Text Placeholder 3"/>
          <p:cNvSpPr>
            <a:spLocks noGrp="1"/>
          </p:cNvSpPr>
          <p:nvPr>
            <p:ph type="body" sz="quarter" idx="12"/>
          </p:nvPr>
        </p:nvSpPr>
        <p:spPr>
          <a:xfrm>
            <a:off x="609600" y="1295400"/>
            <a:ext cx="8382000" cy="4953000"/>
          </a:xfrm>
          <a:prstGeom prst="rect">
            <a:avLst/>
          </a:prstGeom>
        </p:spPr>
        <p:txBody>
          <a:bodyPr/>
          <a:lstStyle>
            <a:lvl1pPr marL="0" indent="0">
              <a:buNone/>
              <a:defRPr sz="3200"/>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929560156"/>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New section-alternate">
    <p:spTree>
      <p:nvGrpSpPr>
        <p:cNvPr id="1" name=""/>
        <p:cNvGrpSpPr/>
        <p:nvPr/>
      </p:nvGrpSpPr>
      <p:grpSpPr>
        <a:xfrm>
          <a:off x="0" y="0"/>
          <a:ext cx="0" cy="0"/>
          <a:chOff x="0" y="0"/>
          <a:chExt cx="0" cy="0"/>
        </a:xfrm>
      </p:grpSpPr>
      <p:sp>
        <p:nvSpPr>
          <p:cNvPr id="2" name="Title 1"/>
          <p:cNvSpPr>
            <a:spLocks noGrp="1"/>
          </p:cNvSpPr>
          <p:nvPr>
            <p:ph type="title"/>
          </p:nvPr>
        </p:nvSpPr>
        <p:spPr>
          <a:xfrm>
            <a:off x="457200" y="1280478"/>
            <a:ext cx="8229600" cy="1143000"/>
          </a:xfrm>
          <a:prstGeom prst="rect">
            <a:avLst/>
          </a:prstGeom>
        </p:spPr>
        <p:txBody>
          <a:bodyPr/>
          <a:lstStyle>
            <a:lvl1pPr algn="l">
              <a:defRPr sz="3200"/>
            </a:lvl1pPr>
          </a:lstStyle>
          <a:p>
            <a:r>
              <a:rPr kumimoji="0" lang="en-US" dirty="0" smtClean="0"/>
              <a:t>Click to edit Master title style</a:t>
            </a:r>
            <a:endParaRPr kumimoji="0" lang="en-US" dirty="0"/>
          </a:p>
        </p:txBody>
      </p:sp>
      <p:sp>
        <p:nvSpPr>
          <p:cNvPr id="4" name="Date Placeholder 3"/>
          <p:cNvSpPr>
            <a:spLocks noGrp="1"/>
          </p:cNvSpPr>
          <p:nvPr>
            <p:ph type="dt" sz="half" idx="10"/>
          </p:nvPr>
        </p:nvSpPr>
        <p:spPr>
          <a:xfrm>
            <a:off x="304800" y="6828739"/>
            <a:ext cx="2133600" cy="365125"/>
          </a:xfrm>
          <a:prstGeom prst="rect">
            <a:avLst/>
          </a:prstGeom>
        </p:spPr>
        <p:txBody>
          <a:bodyPr/>
          <a:lstStyle/>
          <a:p>
            <a:fld id="{5DC3E618-447C-48AE-AC23-78CED7696653}" type="datetimeFigureOut">
              <a:rPr lang="en-US">
                <a:solidFill>
                  <a:prstClr val="black"/>
                </a:solidFill>
              </a:rPr>
              <a:pPr/>
              <a:t>9/24/2015</a:t>
            </a:fld>
            <a:endParaRPr lang="en-US" dirty="0">
              <a:solidFill>
                <a:prstClr val="black"/>
              </a:solidFill>
            </a:endParaRPr>
          </a:p>
        </p:txBody>
      </p:sp>
      <p:sp>
        <p:nvSpPr>
          <p:cNvPr id="5" name="Footer Placeholder 4"/>
          <p:cNvSpPr>
            <a:spLocks noGrp="1"/>
          </p:cNvSpPr>
          <p:nvPr>
            <p:ph type="ftr" sz="quarter" idx="11"/>
          </p:nvPr>
        </p:nvSpPr>
        <p:spPr>
          <a:xfrm>
            <a:off x="3124200" y="6416675"/>
            <a:ext cx="2895600" cy="365125"/>
          </a:xfrm>
          <a:prstGeom prst="rect">
            <a:avLst/>
          </a:prstGeom>
        </p:spPr>
        <p:txBody>
          <a:bodyPr/>
          <a:lstStyle/>
          <a:p>
            <a:endParaRPr lang="en-US" dirty="0">
              <a:solidFill>
                <a:prstClr val="black"/>
              </a:solidFill>
            </a:endParaRPr>
          </a:p>
        </p:txBody>
      </p:sp>
      <p:sp>
        <p:nvSpPr>
          <p:cNvPr id="6" name="Slide Number Placeholder 5"/>
          <p:cNvSpPr>
            <a:spLocks noGrp="1"/>
          </p:cNvSpPr>
          <p:nvPr>
            <p:ph type="sldNum" sz="quarter" idx="12"/>
          </p:nvPr>
        </p:nvSpPr>
        <p:spPr>
          <a:xfrm>
            <a:off x="7924800" y="6416675"/>
            <a:ext cx="762000" cy="365125"/>
          </a:xfrm>
          <a:prstGeom prst="rect">
            <a:avLst/>
          </a:prstGeom>
        </p:spPr>
        <p:txBody>
          <a:bodyPr/>
          <a:lstStyle/>
          <a:p>
            <a:fld id="{6141AE55-0994-49BC-B8C4-2B1C7C3EAD8F}" type="slidenum">
              <a:rPr lang="en-US">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3372779127"/>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userDrawn="1">
  <p:cSld name="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1280478"/>
            <a:ext cx="8229600" cy="1143000"/>
          </a:xfrm>
          <a:prstGeom prst="rect">
            <a:avLst/>
          </a:prstGeom>
        </p:spPr>
        <p:txBody>
          <a:bodyPr/>
          <a:lstStyle>
            <a:lvl1pPr algn="l">
              <a:defRPr sz="3200"/>
            </a:lvl1pPr>
          </a:lstStyle>
          <a:p>
            <a:r>
              <a:rPr kumimoji="0" lang="en-US" dirty="0" smtClean="0"/>
              <a:t>Click to edit Master title style</a:t>
            </a:r>
            <a:endParaRPr kumimoji="0" lang="en-US" dirty="0"/>
          </a:p>
        </p:txBody>
      </p:sp>
      <p:sp>
        <p:nvSpPr>
          <p:cNvPr id="4" name="Date Placeholder 3"/>
          <p:cNvSpPr>
            <a:spLocks noGrp="1"/>
          </p:cNvSpPr>
          <p:nvPr>
            <p:ph type="dt" sz="half" idx="10"/>
          </p:nvPr>
        </p:nvSpPr>
        <p:spPr>
          <a:xfrm>
            <a:off x="304800" y="6828739"/>
            <a:ext cx="2133600" cy="365125"/>
          </a:xfrm>
          <a:prstGeom prst="rect">
            <a:avLst/>
          </a:prstGeom>
        </p:spPr>
        <p:txBody>
          <a:bodyPr/>
          <a:lstStyle/>
          <a:p>
            <a:fld id="{5DC3E618-447C-48AE-AC23-78CED7696653}" type="datetimeFigureOut">
              <a:rPr lang="en-US">
                <a:solidFill>
                  <a:prstClr val="black"/>
                </a:solidFill>
              </a:rPr>
              <a:pPr/>
              <a:t>9/24/2015</a:t>
            </a:fld>
            <a:endParaRPr lang="en-US" dirty="0">
              <a:solidFill>
                <a:prstClr val="black"/>
              </a:solidFill>
            </a:endParaRPr>
          </a:p>
        </p:txBody>
      </p:sp>
      <p:sp>
        <p:nvSpPr>
          <p:cNvPr id="5" name="Footer Placeholder 4"/>
          <p:cNvSpPr>
            <a:spLocks noGrp="1"/>
          </p:cNvSpPr>
          <p:nvPr>
            <p:ph type="ftr" sz="quarter" idx="11"/>
          </p:nvPr>
        </p:nvSpPr>
        <p:spPr>
          <a:xfrm>
            <a:off x="3124200" y="6416675"/>
            <a:ext cx="2895600" cy="365125"/>
          </a:xfrm>
          <a:prstGeom prst="rect">
            <a:avLst/>
          </a:prstGeom>
        </p:spPr>
        <p:txBody>
          <a:bodyPr/>
          <a:lstStyle/>
          <a:p>
            <a:endParaRPr lang="en-US" dirty="0">
              <a:solidFill>
                <a:prstClr val="black"/>
              </a:solidFill>
            </a:endParaRPr>
          </a:p>
        </p:txBody>
      </p:sp>
      <p:sp>
        <p:nvSpPr>
          <p:cNvPr id="6" name="Slide Number Placeholder 5"/>
          <p:cNvSpPr>
            <a:spLocks noGrp="1"/>
          </p:cNvSpPr>
          <p:nvPr>
            <p:ph type="sldNum" sz="quarter" idx="12"/>
          </p:nvPr>
        </p:nvSpPr>
        <p:spPr>
          <a:xfrm>
            <a:off x="7924800" y="6416675"/>
            <a:ext cx="762000" cy="365125"/>
          </a:xfrm>
          <a:prstGeom prst="rect">
            <a:avLst/>
          </a:prstGeom>
        </p:spPr>
        <p:txBody>
          <a:bodyPr/>
          <a:lstStyle/>
          <a:p>
            <a:fld id="{6141AE55-0994-49BC-B8C4-2B1C7C3EAD8F}" type="slidenum">
              <a:rPr lang="en-US">
                <a:solidFill>
                  <a:prstClr val="black"/>
                </a:solidFill>
              </a:rPr>
              <a:pPr/>
              <a:t>‹#›</a:t>
            </a:fld>
            <a:endParaRPr lang="en-US" dirty="0">
              <a:solidFill>
                <a:prstClr val="black"/>
              </a:solidFill>
            </a:endParaRPr>
          </a:p>
        </p:txBody>
      </p:sp>
      <p:sp>
        <p:nvSpPr>
          <p:cNvPr id="8" name="Table Placeholder 7"/>
          <p:cNvSpPr>
            <a:spLocks noGrp="1"/>
          </p:cNvSpPr>
          <p:nvPr>
            <p:ph type="tbl" sz="quarter" idx="13"/>
          </p:nvPr>
        </p:nvSpPr>
        <p:spPr>
          <a:xfrm>
            <a:off x="457200" y="2590800"/>
            <a:ext cx="8229600" cy="3429000"/>
          </a:xfrm>
          <a:prstGeom prst="rect">
            <a:avLst/>
          </a:prstGeom>
        </p:spPr>
        <p:txBody>
          <a:bodyPr/>
          <a:lstStyle>
            <a:lvl1pPr marL="0" indent="0" algn="ctr">
              <a:buNone/>
              <a:defRPr/>
            </a:lvl1pPr>
          </a:lstStyle>
          <a:p>
            <a:endParaRPr lang="en-US" dirty="0"/>
          </a:p>
        </p:txBody>
      </p:sp>
    </p:spTree>
    <p:extLst>
      <p:ext uri="{BB962C8B-B14F-4D97-AF65-F5344CB8AC3E}">
        <p14:creationId xmlns:p14="http://schemas.microsoft.com/office/powerpoint/2010/main" val="3679516913"/>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userDrawn="1">
  <p:cSld name="Picture">
    <p:spTree>
      <p:nvGrpSpPr>
        <p:cNvPr id="1" name=""/>
        <p:cNvGrpSpPr/>
        <p:nvPr/>
      </p:nvGrpSpPr>
      <p:grpSpPr>
        <a:xfrm>
          <a:off x="0" y="0"/>
          <a:ext cx="0" cy="0"/>
          <a:chOff x="0" y="0"/>
          <a:chExt cx="0" cy="0"/>
        </a:xfrm>
      </p:grpSpPr>
      <p:sp>
        <p:nvSpPr>
          <p:cNvPr id="2" name="Title 1"/>
          <p:cNvSpPr>
            <a:spLocks noGrp="1"/>
          </p:cNvSpPr>
          <p:nvPr>
            <p:ph type="title"/>
          </p:nvPr>
        </p:nvSpPr>
        <p:spPr>
          <a:xfrm>
            <a:off x="457200" y="1280478"/>
            <a:ext cx="8229600" cy="1143000"/>
          </a:xfrm>
          <a:prstGeom prst="rect">
            <a:avLst/>
          </a:prstGeom>
        </p:spPr>
        <p:txBody>
          <a:bodyPr/>
          <a:lstStyle>
            <a:lvl1pPr algn="l">
              <a:defRPr sz="3200"/>
            </a:lvl1pPr>
          </a:lstStyle>
          <a:p>
            <a:r>
              <a:rPr kumimoji="0" lang="en-US" dirty="0" smtClean="0"/>
              <a:t>Click to edit Master title style</a:t>
            </a:r>
            <a:endParaRPr kumimoji="0" lang="en-US" dirty="0"/>
          </a:p>
        </p:txBody>
      </p:sp>
      <p:sp>
        <p:nvSpPr>
          <p:cNvPr id="4" name="Date Placeholder 3"/>
          <p:cNvSpPr>
            <a:spLocks noGrp="1"/>
          </p:cNvSpPr>
          <p:nvPr>
            <p:ph type="dt" sz="half" idx="10"/>
          </p:nvPr>
        </p:nvSpPr>
        <p:spPr>
          <a:xfrm>
            <a:off x="304800" y="6828739"/>
            <a:ext cx="2133600" cy="365125"/>
          </a:xfrm>
          <a:prstGeom prst="rect">
            <a:avLst/>
          </a:prstGeom>
        </p:spPr>
        <p:txBody>
          <a:bodyPr/>
          <a:lstStyle/>
          <a:p>
            <a:fld id="{5DC3E618-447C-48AE-AC23-78CED7696653}" type="datetimeFigureOut">
              <a:rPr lang="en-US">
                <a:solidFill>
                  <a:prstClr val="black"/>
                </a:solidFill>
              </a:rPr>
              <a:pPr/>
              <a:t>9/24/2015</a:t>
            </a:fld>
            <a:endParaRPr lang="en-US" dirty="0">
              <a:solidFill>
                <a:prstClr val="black"/>
              </a:solidFill>
            </a:endParaRPr>
          </a:p>
        </p:txBody>
      </p:sp>
      <p:sp>
        <p:nvSpPr>
          <p:cNvPr id="5" name="Footer Placeholder 4"/>
          <p:cNvSpPr>
            <a:spLocks noGrp="1"/>
          </p:cNvSpPr>
          <p:nvPr>
            <p:ph type="ftr" sz="quarter" idx="11"/>
          </p:nvPr>
        </p:nvSpPr>
        <p:spPr>
          <a:xfrm>
            <a:off x="3124200" y="6416675"/>
            <a:ext cx="2895600" cy="365125"/>
          </a:xfrm>
          <a:prstGeom prst="rect">
            <a:avLst/>
          </a:prstGeom>
        </p:spPr>
        <p:txBody>
          <a:bodyPr/>
          <a:lstStyle/>
          <a:p>
            <a:endParaRPr lang="en-US" dirty="0">
              <a:solidFill>
                <a:prstClr val="black"/>
              </a:solidFill>
            </a:endParaRPr>
          </a:p>
        </p:txBody>
      </p:sp>
      <p:sp>
        <p:nvSpPr>
          <p:cNvPr id="6" name="Slide Number Placeholder 5"/>
          <p:cNvSpPr>
            <a:spLocks noGrp="1"/>
          </p:cNvSpPr>
          <p:nvPr>
            <p:ph type="sldNum" sz="quarter" idx="12"/>
          </p:nvPr>
        </p:nvSpPr>
        <p:spPr>
          <a:xfrm>
            <a:off x="7924800" y="6416675"/>
            <a:ext cx="762000" cy="365125"/>
          </a:xfrm>
          <a:prstGeom prst="rect">
            <a:avLst/>
          </a:prstGeom>
        </p:spPr>
        <p:txBody>
          <a:bodyPr/>
          <a:lstStyle/>
          <a:p>
            <a:fld id="{6141AE55-0994-49BC-B8C4-2B1C7C3EAD8F}" type="slidenum">
              <a:rPr lang="en-US">
                <a:solidFill>
                  <a:prstClr val="black"/>
                </a:solidFill>
              </a:rPr>
              <a:pPr/>
              <a:t>‹#›</a:t>
            </a:fld>
            <a:endParaRPr lang="en-US" dirty="0">
              <a:solidFill>
                <a:prstClr val="black"/>
              </a:solidFill>
            </a:endParaRPr>
          </a:p>
        </p:txBody>
      </p:sp>
      <p:sp>
        <p:nvSpPr>
          <p:cNvPr id="7" name="Picture Placeholder 6"/>
          <p:cNvSpPr>
            <a:spLocks noGrp="1"/>
          </p:cNvSpPr>
          <p:nvPr>
            <p:ph type="pic" sz="quarter" idx="13" hasCustomPrompt="1"/>
          </p:nvPr>
        </p:nvSpPr>
        <p:spPr>
          <a:xfrm>
            <a:off x="457200" y="2590800"/>
            <a:ext cx="8229600" cy="3505200"/>
          </a:xfrm>
          <a:prstGeom prst="rect">
            <a:avLst/>
          </a:prstGeom>
        </p:spPr>
        <p:txBody>
          <a:bodyPr/>
          <a:lstStyle>
            <a:lvl1pPr marL="0" indent="0">
              <a:buNone/>
              <a:defRPr baseline="0"/>
            </a:lvl1pPr>
          </a:lstStyle>
          <a:p>
            <a:r>
              <a:rPr lang="en-US" dirty="0" smtClean="0"/>
              <a:t>click to add picture</a:t>
            </a:r>
            <a:endParaRPr lang="en-US" dirty="0"/>
          </a:p>
        </p:txBody>
      </p:sp>
    </p:spTree>
    <p:extLst>
      <p:ext uri="{BB962C8B-B14F-4D97-AF65-F5344CB8AC3E}">
        <p14:creationId xmlns:p14="http://schemas.microsoft.com/office/powerpoint/2010/main" val="955863403"/>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userDrawn="1">
  <p:cSld name="Bulleted content">
    <p:spTree>
      <p:nvGrpSpPr>
        <p:cNvPr id="1" name=""/>
        <p:cNvGrpSpPr/>
        <p:nvPr/>
      </p:nvGrpSpPr>
      <p:grpSpPr>
        <a:xfrm>
          <a:off x="0" y="0"/>
          <a:ext cx="0" cy="0"/>
          <a:chOff x="0" y="0"/>
          <a:chExt cx="0" cy="0"/>
        </a:xfrm>
      </p:grpSpPr>
      <p:sp>
        <p:nvSpPr>
          <p:cNvPr id="4" name="Content Placeholder 2"/>
          <p:cNvSpPr>
            <a:spLocks noGrp="1"/>
          </p:cNvSpPr>
          <p:nvPr>
            <p:ph idx="1"/>
          </p:nvPr>
        </p:nvSpPr>
        <p:spPr>
          <a:xfrm>
            <a:off x="457200" y="1341437"/>
            <a:ext cx="7924800" cy="4525963"/>
          </a:xfrm>
          <a:prstGeom prst="rect">
            <a:avLst/>
          </a:prstGeom>
        </p:spPr>
        <p:txBody>
          <a:bodyPr/>
          <a:lstStyle>
            <a:lvl1pPr marL="182880" marR="0" indent="-182880" algn="l" defTabSz="914400" rtl="0" eaLnBrk="1" fontAlgn="auto" latinLnBrk="0" hangingPunct="1">
              <a:lnSpc>
                <a:spcPct val="100000"/>
              </a:lnSpc>
              <a:spcBef>
                <a:spcPct val="20000"/>
              </a:spcBef>
              <a:spcAft>
                <a:spcPts val="0"/>
              </a:spcAft>
              <a:buClr>
                <a:prstClr val="black">
                  <a:lumMod val="50000"/>
                  <a:lumOff val="50000"/>
                </a:prstClr>
              </a:buClr>
              <a:buSzTx/>
              <a:buFont typeface="Wingdings" pitchFamily="2" charset="2"/>
              <a:buChar char="§"/>
              <a:tabLst/>
              <a:defRPr sz="2400" baseline="0">
                <a:latin typeface="Arial" pitchFamily="34" charset="0"/>
                <a:cs typeface="Arial" pitchFamily="34" charset="0"/>
              </a:defRPr>
            </a:lvl1pPr>
            <a:lvl2pPr marL="411480" marR="0" indent="-182880" algn="l" defTabSz="914400" rtl="0" eaLnBrk="1" fontAlgn="auto" latinLnBrk="0" hangingPunct="1">
              <a:lnSpc>
                <a:spcPct val="100000"/>
              </a:lnSpc>
              <a:spcBef>
                <a:spcPct val="20000"/>
              </a:spcBef>
              <a:spcAft>
                <a:spcPts val="0"/>
              </a:spcAft>
              <a:buClr>
                <a:prstClr val="black">
                  <a:lumMod val="50000"/>
                  <a:lumOff val="50000"/>
                </a:prstClr>
              </a:buClr>
              <a:buSzTx/>
              <a:buFont typeface="Wingdings" pitchFamily="2" charset="2"/>
              <a:buChar char="§"/>
              <a:tabLst/>
              <a:defRPr sz="2400" baseline="0">
                <a:latin typeface="Arial" pitchFamily="34" charset="0"/>
                <a:cs typeface="Arial" pitchFamily="34" charset="0"/>
              </a:defRPr>
            </a:lvl2pPr>
            <a:lvl3pPr marL="594360" marR="0" indent="-182880" algn="l" defTabSz="914400" rtl="0" eaLnBrk="1" fontAlgn="auto" latinLnBrk="0" hangingPunct="1">
              <a:lnSpc>
                <a:spcPct val="100000"/>
              </a:lnSpc>
              <a:spcBef>
                <a:spcPct val="20000"/>
              </a:spcBef>
              <a:spcAft>
                <a:spcPts val="0"/>
              </a:spcAft>
              <a:buClr>
                <a:prstClr val="black">
                  <a:lumMod val="50000"/>
                  <a:lumOff val="50000"/>
                </a:prstClr>
              </a:buClr>
              <a:buSzTx/>
              <a:buFont typeface="Wingdings" pitchFamily="2" charset="2"/>
              <a:buChar char="§"/>
              <a:tabLst/>
              <a:defRPr sz="2000" baseline="0">
                <a:latin typeface="Arial" pitchFamily="34" charset="0"/>
                <a:cs typeface="Arial" pitchFamily="34" charset="0"/>
              </a:defRPr>
            </a:lvl3pPr>
            <a:lvl4pPr marL="777240" marR="0" indent="-182880" algn="l" defTabSz="914400" rtl="0" eaLnBrk="1" fontAlgn="auto" latinLnBrk="0" hangingPunct="1">
              <a:lnSpc>
                <a:spcPct val="100000"/>
              </a:lnSpc>
              <a:spcBef>
                <a:spcPct val="20000"/>
              </a:spcBef>
              <a:spcAft>
                <a:spcPts val="0"/>
              </a:spcAft>
              <a:buClr>
                <a:prstClr val="black">
                  <a:lumMod val="50000"/>
                  <a:lumOff val="50000"/>
                </a:prstClr>
              </a:buClr>
              <a:buSzTx/>
              <a:buFont typeface="Wingdings" pitchFamily="2" charset="2"/>
              <a:buChar char="§"/>
              <a:tabLst/>
              <a:defRPr sz="1800" baseline="0">
                <a:latin typeface="Arial" pitchFamily="34" charset="0"/>
                <a:cs typeface="Arial" pitchFamily="34" charset="0"/>
              </a:defRPr>
            </a:lvl4pPr>
            <a:lvl5pPr>
              <a:buFont typeface="Wingdings" pitchFamily="2" charset="2"/>
              <a:buChar char="§"/>
              <a:defRPr sz="1800">
                <a:latin typeface="Arial" pitchFamily="34" charset="0"/>
                <a:cs typeface="Arial" pitchFamily="34" charset="0"/>
              </a:defRPr>
            </a:lvl5pPr>
          </a:lstStyle>
          <a:p>
            <a:pPr marL="182880" marR="0" lvl="0" indent="-182880" algn="l" defTabSz="914400" rtl="0" eaLnBrk="1" fontAlgn="auto" latinLnBrk="0" hangingPunct="1">
              <a:lnSpc>
                <a:spcPct val="100000"/>
              </a:lnSpc>
              <a:spcBef>
                <a:spcPct val="20000"/>
              </a:spcBef>
              <a:spcAft>
                <a:spcPts val="0"/>
              </a:spcAft>
              <a:buClr>
                <a:prstClr val="black">
                  <a:lumMod val="50000"/>
                  <a:lumOff val="50000"/>
                </a:prstClr>
              </a:buClr>
              <a:buSzTx/>
              <a:buFont typeface="Wingdings" pitchFamily="2" charset="2"/>
              <a:buChar char="§"/>
              <a:tabLst/>
              <a:defRPr/>
            </a:pPr>
            <a:r>
              <a:rPr kumimoji="0" lang="en-US" sz="1800" b="0" i="0" u="none" strike="noStrike" kern="1200" cap="none" spc="0" normalizeH="0" baseline="0" noProof="0" dirty="0" smtClean="0">
                <a:ln>
                  <a:noFill/>
                </a:ln>
                <a:solidFill>
                  <a:prstClr val="black">
                    <a:lumMod val="85000"/>
                  </a:prstClr>
                </a:solidFill>
                <a:effectLst/>
                <a:uLnTx/>
                <a:uFillTx/>
                <a:latin typeface="Franklin Gothic Book" pitchFamily="34" charset="0"/>
                <a:ea typeface="+mn-ea"/>
                <a:cs typeface="+mn-cs"/>
              </a:rPr>
              <a:t>Click to edit Master text styles</a:t>
            </a:r>
          </a:p>
          <a:p>
            <a:pPr marL="411480" marR="0" lvl="1" indent="-182880" algn="l" defTabSz="914400" rtl="0" eaLnBrk="1" fontAlgn="auto" latinLnBrk="0" hangingPunct="1">
              <a:lnSpc>
                <a:spcPct val="100000"/>
              </a:lnSpc>
              <a:spcBef>
                <a:spcPct val="20000"/>
              </a:spcBef>
              <a:spcAft>
                <a:spcPts val="0"/>
              </a:spcAft>
              <a:buClr>
                <a:prstClr val="black">
                  <a:lumMod val="50000"/>
                  <a:lumOff val="50000"/>
                </a:prstClr>
              </a:buClr>
              <a:buSzTx/>
              <a:buFont typeface="Wingdings" pitchFamily="2" charset="2"/>
              <a:buChar char="§"/>
              <a:tabLst/>
              <a:defRPr/>
            </a:pPr>
            <a:r>
              <a:rPr kumimoji="0" lang="en-US" sz="1400" b="0" i="0" u="none" strike="noStrike" kern="1200" cap="none" spc="0" normalizeH="0" baseline="0" noProof="0" dirty="0" smtClean="0">
                <a:ln>
                  <a:noFill/>
                </a:ln>
                <a:solidFill>
                  <a:prstClr val="black">
                    <a:lumMod val="85000"/>
                  </a:prstClr>
                </a:solidFill>
                <a:effectLst/>
                <a:uLnTx/>
                <a:uFillTx/>
                <a:latin typeface="Franklin Gothic Book" pitchFamily="34" charset="0"/>
                <a:ea typeface="+mn-ea"/>
                <a:cs typeface="+mn-cs"/>
              </a:rPr>
              <a:t>Second level</a:t>
            </a:r>
          </a:p>
          <a:p>
            <a:pPr marL="594360" marR="0" lvl="2" indent="-182880" algn="l" defTabSz="914400" rtl="0" eaLnBrk="1" fontAlgn="auto" latinLnBrk="0" hangingPunct="1">
              <a:lnSpc>
                <a:spcPct val="100000"/>
              </a:lnSpc>
              <a:spcBef>
                <a:spcPct val="20000"/>
              </a:spcBef>
              <a:spcAft>
                <a:spcPts val="0"/>
              </a:spcAft>
              <a:buClr>
                <a:prstClr val="black">
                  <a:lumMod val="50000"/>
                  <a:lumOff val="50000"/>
                </a:prstClr>
              </a:buClr>
              <a:buSzTx/>
              <a:buFont typeface="Wingdings" pitchFamily="2" charset="2"/>
              <a:buChar char="§"/>
              <a:tabLst/>
              <a:defRPr/>
            </a:pPr>
            <a:r>
              <a:rPr kumimoji="0" lang="en-US" sz="1400" b="0" i="0" u="none" strike="noStrike" kern="1200" cap="none" spc="0" normalizeH="0" baseline="0" noProof="0" dirty="0" smtClean="0">
                <a:ln>
                  <a:noFill/>
                </a:ln>
                <a:solidFill>
                  <a:prstClr val="black">
                    <a:lumMod val="85000"/>
                  </a:prstClr>
                </a:solidFill>
                <a:effectLst/>
                <a:uLnTx/>
                <a:uFillTx/>
                <a:latin typeface="Franklin Gothic Book" pitchFamily="34" charset="0"/>
                <a:ea typeface="+mn-ea"/>
                <a:cs typeface="+mn-cs"/>
              </a:rPr>
              <a:t>Third level</a:t>
            </a:r>
          </a:p>
          <a:p>
            <a:pPr marL="777240" marR="0" lvl="3" indent="-182880" algn="l" defTabSz="914400" rtl="0" eaLnBrk="1" fontAlgn="auto" latinLnBrk="0" hangingPunct="1">
              <a:lnSpc>
                <a:spcPct val="100000"/>
              </a:lnSpc>
              <a:spcBef>
                <a:spcPct val="20000"/>
              </a:spcBef>
              <a:spcAft>
                <a:spcPts val="0"/>
              </a:spcAft>
              <a:buClr>
                <a:prstClr val="black">
                  <a:lumMod val="50000"/>
                  <a:lumOff val="50000"/>
                </a:prstClr>
              </a:buClr>
              <a:buSzTx/>
              <a:buFont typeface="Wingdings" pitchFamily="2" charset="2"/>
              <a:buChar char="§"/>
              <a:tabLst/>
              <a:defRPr/>
            </a:pPr>
            <a:r>
              <a:rPr kumimoji="0" lang="en-US" sz="1400" b="0" i="0" u="none" strike="noStrike" kern="1200" cap="none" spc="0" normalizeH="0" baseline="0" noProof="0" dirty="0" smtClean="0">
                <a:ln>
                  <a:noFill/>
                </a:ln>
                <a:solidFill>
                  <a:prstClr val="black">
                    <a:lumMod val="85000"/>
                  </a:prstClr>
                </a:solidFill>
                <a:effectLst/>
                <a:uLnTx/>
                <a:uFillTx/>
                <a:latin typeface="Franklin Gothic Book" pitchFamily="34" charset="0"/>
                <a:ea typeface="+mn-ea"/>
                <a:cs typeface="+mn-cs"/>
              </a:rPr>
              <a:t>Fourth level</a:t>
            </a:r>
          </a:p>
        </p:txBody>
      </p:sp>
      <p:sp>
        <p:nvSpPr>
          <p:cNvPr id="2" name="Title 1"/>
          <p:cNvSpPr>
            <a:spLocks noGrp="1"/>
          </p:cNvSpPr>
          <p:nvPr>
            <p:ph type="title"/>
          </p:nvPr>
        </p:nvSpPr>
        <p:spPr>
          <a:xfrm>
            <a:off x="457200" y="609600"/>
            <a:ext cx="7924800" cy="609600"/>
          </a:xfrm>
          <a:prstGeom prst="rect">
            <a:avLst/>
          </a:prstGeom>
        </p:spPr>
        <p:txBody>
          <a:bodyPr/>
          <a:lstStyle>
            <a:lvl1pPr>
              <a:defRPr sz="3200"/>
            </a:lvl1pPr>
          </a:lstStyle>
          <a:p>
            <a:r>
              <a:rPr lang="en-US" dirty="0" smtClean="0"/>
              <a:t>Click to edit Master title style</a:t>
            </a:r>
            <a:endParaRPr lang="en-US" dirty="0"/>
          </a:p>
        </p:txBody>
      </p:sp>
    </p:spTree>
    <p:extLst>
      <p:ext uri="{BB962C8B-B14F-4D97-AF65-F5344CB8AC3E}">
        <p14:creationId xmlns:p14="http://schemas.microsoft.com/office/powerpoint/2010/main" val="3040567034"/>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userDrawn="1">
  <p:cSld name="Agenda Slide">
    <p:spTree>
      <p:nvGrpSpPr>
        <p:cNvPr id="1" name=""/>
        <p:cNvGrpSpPr/>
        <p:nvPr/>
      </p:nvGrpSpPr>
      <p:grpSpPr>
        <a:xfrm>
          <a:off x="0" y="0"/>
          <a:ext cx="0" cy="0"/>
          <a:chOff x="0" y="0"/>
          <a:chExt cx="0" cy="0"/>
        </a:xfrm>
      </p:grpSpPr>
      <p:sp>
        <p:nvSpPr>
          <p:cNvPr id="9" name="Text Placeholder 8"/>
          <p:cNvSpPr>
            <a:spLocks noGrp="1"/>
          </p:cNvSpPr>
          <p:nvPr>
            <p:ph type="body" sz="quarter" idx="10"/>
          </p:nvPr>
        </p:nvSpPr>
        <p:spPr>
          <a:xfrm>
            <a:off x="609600" y="1905000"/>
            <a:ext cx="5943600" cy="4525962"/>
          </a:xfrm>
          <a:prstGeom prst="rect">
            <a:avLst/>
          </a:prstGeom>
        </p:spPr>
        <p:txBody>
          <a:bodyPr/>
          <a:lstStyle>
            <a:lvl1pPr marL="342900" marR="0" indent="-342900" algn="l" defTabSz="914400" rtl="0" eaLnBrk="1" fontAlgn="auto" latinLnBrk="0" hangingPunct="1">
              <a:lnSpc>
                <a:spcPct val="100000"/>
              </a:lnSpc>
              <a:spcBef>
                <a:spcPct val="20000"/>
              </a:spcBef>
              <a:spcAft>
                <a:spcPts val="0"/>
              </a:spcAft>
              <a:buClrTx/>
              <a:buSzTx/>
              <a:buFont typeface="Arial" pitchFamily="34" charset="0"/>
              <a:buChar char="•"/>
              <a:tabLst/>
              <a:defRPr sz="2000">
                <a:latin typeface="+mj-lt"/>
              </a:defRPr>
            </a:lvl1pPr>
            <a:lvl2pPr>
              <a:defRPr sz="1400">
                <a:latin typeface="+mj-lt"/>
              </a:defRPr>
            </a:lvl2pPr>
            <a:lvl3pPr>
              <a:defRPr sz="1400">
                <a:latin typeface="+mj-lt"/>
              </a:defRPr>
            </a:lvl3pPr>
            <a:lvl4pPr>
              <a:defRPr sz="1400">
                <a:latin typeface="+mj-lt"/>
              </a:defRPr>
            </a:lvl4pPr>
            <a:lvl5pPr>
              <a:defRPr sz="1400">
                <a:latin typeface="+mj-lt"/>
              </a:defRPr>
            </a:lvl5pPr>
          </a:lstStyle>
          <a:p>
            <a:pPr lvl="0"/>
            <a:r>
              <a:rPr lang="en-US" dirty="0" smtClean="0"/>
              <a:t>Click to edit Master text styles</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lang="en-US" dirty="0" smtClean="0"/>
              <a:t>Click to edit Master text styles</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lang="en-US" dirty="0" smtClean="0"/>
              <a:t>Click to edit Master text styles</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lang="en-US" dirty="0" smtClean="0"/>
              <a:t>Click to edit Master text styles</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lang="en-US" dirty="0" smtClean="0"/>
              <a:t>Click to edit Master text styles</a:t>
            </a:r>
          </a:p>
          <a:p>
            <a:pPr lvl="0"/>
            <a:endParaRPr lang="en-US" dirty="0" smtClean="0"/>
          </a:p>
        </p:txBody>
      </p:sp>
      <p:sp>
        <p:nvSpPr>
          <p:cNvPr id="2" name="Title 1"/>
          <p:cNvSpPr>
            <a:spLocks noGrp="1"/>
          </p:cNvSpPr>
          <p:nvPr>
            <p:ph type="title" hasCustomPrompt="1"/>
          </p:nvPr>
        </p:nvSpPr>
        <p:spPr>
          <a:xfrm>
            <a:off x="609600" y="1371600"/>
            <a:ext cx="5943600" cy="381000"/>
          </a:xfrm>
          <a:prstGeom prst="rect">
            <a:avLst/>
          </a:prstGeom>
        </p:spPr>
        <p:txBody>
          <a:bodyPr anchor="ctr"/>
          <a:lstStyle>
            <a:lvl1pPr algn="l">
              <a:defRPr sz="3600" b="0">
                <a:latin typeface="+mj-lt"/>
              </a:defRPr>
            </a:lvl1pPr>
          </a:lstStyle>
          <a:p>
            <a:r>
              <a:rPr lang="en-US" dirty="0" smtClean="0"/>
              <a:t>AGENDA</a:t>
            </a:r>
            <a:endParaRPr lang="en-US" dirty="0"/>
          </a:p>
        </p:txBody>
      </p:sp>
    </p:spTree>
    <p:extLst>
      <p:ext uri="{BB962C8B-B14F-4D97-AF65-F5344CB8AC3E}">
        <p14:creationId xmlns:p14="http://schemas.microsoft.com/office/powerpoint/2010/main" val="1227782464"/>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userDrawn="1">
  <p:cSld name="Bulleted list">
    <p:spTree>
      <p:nvGrpSpPr>
        <p:cNvPr id="1" name=""/>
        <p:cNvGrpSpPr/>
        <p:nvPr/>
      </p:nvGrpSpPr>
      <p:grpSpPr>
        <a:xfrm>
          <a:off x="0" y="0"/>
          <a:ext cx="0" cy="0"/>
          <a:chOff x="0" y="0"/>
          <a:chExt cx="0" cy="0"/>
        </a:xfrm>
      </p:grpSpPr>
      <p:sp>
        <p:nvSpPr>
          <p:cNvPr id="4" name="Text Placeholder 3"/>
          <p:cNvSpPr>
            <a:spLocks noGrp="1"/>
          </p:cNvSpPr>
          <p:nvPr>
            <p:ph type="body" sz="quarter" idx="11"/>
          </p:nvPr>
        </p:nvSpPr>
        <p:spPr>
          <a:xfrm>
            <a:off x="609600" y="1295400"/>
            <a:ext cx="8382000" cy="4953000"/>
          </a:xfrm>
          <a:prstGeom prst="rect">
            <a:avLst/>
          </a:prstGeom>
        </p:spPr>
        <p:txBody>
          <a:bodyPr/>
          <a:lstStyle>
            <a:lvl1pPr marL="0" indent="0">
              <a:buNone/>
              <a:defRPr sz="3200"/>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3" name="Title 1"/>
          <p:cNvSpPr>
            <a:spLocks noGrp="1"/>
          </p:cNvSpPr>
          <p:nvPr>
            <p:ph type="title"/>
          </p:nvPr>
        </p:nvSpPr>
        <p:spPr>
          <a:xfrm>
            <a:off x="457200" y="152400"/>
            <a:ext cx="7848600" cy="609600"/>
          </a:xfrm>
          <a:prstGeom prst="rect">
            <a:avLst/>
          </a:prstGeom>
        </p:spPr>
        <p:txBody>
          <a:bodyPr/>
          <a:lstStyle>
            <a:lvl1pPr algn="l">
              <a:defRPr sz="3200">
                <a:latin typeface="Arial" panose="020B0604020202020204" pitchFamily="34" charset="0"/>
                <a:cs typeface="Arial" panose="020B0604020202020204" pitchFamily="34" charset="0"/>
              </a:defRPr>
            </a:lvl1pPr>
          </a:lstStyle>
          <a:p>
            <a:r>
              <a:rPr lang="en-US" dirty="0" smtClean="0"/>
              <a:t>Click to edit Master title style</a:t>
            </a:r>
            <a:endParaRPr lang="en-US" dirty="0"/>
          </a:p>
        </p:txBody>
      </p:sp>
    </p:spTree>
    <p:extLst>
      <p:ext uri="{BB962C8B-B14F-4D97-AF65-F5344CB8AC3E}">
        <p14:creationId xmlns:p14="http://schemas.microsoft.com/office/powerpoint/2010/main" val="188244457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3479528352"/>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userDrawn="1">
  <p:cSld name="New section-alternate">
    <p:spTree>
      <p:nvGrpSpPr>
        <p:cNvPr id="1" name=""/>
        <p:cNvGrpSpPr/>
        <p:nvPr/>
      </p:nvGrpSpPr>
      <p:grpSpPr>
        <a:xfrm>
          <a:off x="0" y="0"/>
          <a:ext cx="0" cy="0"/>
          <a:chOff x="0" y="0"/>
          <a:chExt cx="0" cy="0"/>
        </a:xfrm>
      </p:grpSpPr>
      <p:sp>
        <p:nvSpPr>
          <p:cNvPr id="2" name="Title 1"/>
          <p:cNvSpPr>
            <a:spLocks noGrp="1"/>
          </p:cNvSpPr>
          <p:nvPr>
            <p:ph type="title"/>
          </p:nvPr>
        </p:nvSpPr>
        <p:spPr>
          <a:xfrm>
            <a:off x="457200" y="1280478"/>
            <a:ext cx="8229600" cy="1143000"/>
          </a:xfrm>
          <a:prstGeom prst="rect">
            <a:avLst/>
          </a:prstGeom>
        </p:spPr>
        <p:txBody>
          <a:bodyPr/>
          <a:lstStyle>
            <a:lvl1pPr algn="l">
              <a:defRPr sz="3200"/>
            </a:lvl1pPr>
          </a:lstStyle>
          <a:p>
            <a:r>
              <a:rPr kumimoji="0" lang="en-US" dirty="0" smtClean="0"/>
              <a:t>Click to edit Master title style</a:t>
            </a:r>
            <a:endParaRPr kumimoji="0" lang="en-US" dirty="0"/>
          </a:p>
        </p:txBody>
      </p:sp>
      <p:sp>
        <p:nvSpPr>
          <p:cNvPr id="4" name="Date Placeholder 3"/>
          <p:cNvSpPr>
            <a:spLocks noGrp="1"/>
          </p:cNvSpPr>
          <p:nvPr>
            <p:ph type="dt" sz="half" idx="10"/>
          </p:nvPr>
        </p:nvSpPr>
        <p:spPr>
          <a:xfrm>
            <a:off x="304800" y="6828739"/>
            <a:ext cx="2133600" cy="365125"/>
          </a:xfrm>
          <a:prstGeom prst="rect">
            <a:avLst/>
          </a:prstGeom>
        </p:spPr>
        <p:txBody>
          <a:bodyPr/>
          <a:lstStyle/>
          <a:p>
            <a:fld id="{5DC3E618-447C-48AE-AC23-78CED7696653}" type="datetimeFigureOut">
              <a:rPr lang="en-US" smtClean="0">
                <a:solidFill>
                  <a:prstClr val="black"/>
                </a:solidFill>
              </a:rPr>
              <a:pPr/>
              <a:t>9/24/2015</a:t>
            </a:fld>
            <a:endParaRPr lang="en-US" dirty="0">
              <a:solidFill>
                <a:prstClr val="black"/>
              </a:solidFill>
            </a:endParaRPr>
          </a:p>
        </p:txBody>
      </p:sp>
      <p:sp>
        <p:nvSpPr>
          <p:cNvPr id="5" name="Footer Placeholder 4"/>
          <p:cNvSpPr>
            <a:spLocks noGrp="1"/>
          </p:cNvSpPr>
          <p:nvPr>
            <p:ph type="ftr" sz="quarter" idx="11"/>
          </p:nvPr>
        </p:nvSpPr>
        <p:spPr>
          <a:xfrm>
            <a:off x="3124200" y="6416675"/>
            <a:ext cx="2895600" cy="365125"/>
          </a:xfrm>
          <a:prstGeom prst="rect">
            <a:avLst/>
          </a:prstGeom>
        </p:spPr>
        <p:txBody>
          <a:bodyPr/>
          <a:lstStyle/>
          <a:p>
            <a:endParaRPr lang="en-US" dirty="0">
              <a:solidFill>
                <a:prstClr val="black"/>
              </a:solidFill>
            </a:endParaRPr>
          </a:p>
        </p:txBody>
      </p:sp>
      <p:sp>
        <p:nvSpPr>
          <p:cNvPr id="6" name="Slide Number Placeholder 5"/>
          <p:cNvSpPr>
            <a:spLocks noGrp="1"/>
          </p:cNvSpPr>
          <p:nvPr>
            <p:ph type="sldNum" sz="quarter" idx="12"/>
          </p:nvPr>
        </p:nvSpPr>
        <p:spPr>
          <a:xfrm>
            <a:off x="7924800" y="6416675"/>
            <a:ext cx="762000" cy="365125"/>
          </a:xfrm>
          <a:prstGeom prst="rect">
            <a:avLst/>
          </a:prstGeom>
        </p:spPr>
        <p:txBody>
          <a:bodyPr/>
          <a:lstStyle/>
          <a:p>
            <a:fld id="{6141AE55-0994-49BC-B8C4-2B1C7C3EAD8F}" type="slidenum">
              <a:rPr lang="en-US">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1651712683"/>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userDrawn="1">
  <p:cSld name="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1280478"/>
            <a:ext cx="8229600" cy="1143000"/>
          </a:xfrm>
          <a:prstGeom prst="rect">
            <a:avLst/>
          </a:prstGeom>
        </p:spPr>
        <p:txBody>
          <a:bodyPr/>
          <a:lstStyle>
            <a:lvl1pPr algn="l">
              <a:defRPr sz="3200"/>
            </a:lvl1pPr>
          </a:lstStyle>
          <a:p>
            <a:r>
              <a:rPr kumimoji="0" lang="en-US" dirty="0" smtClean="0"/>
              <a:t>Click to edit Master title style</a:t>
            </a:r>
            <a:endParaRPr kumimoji="0" lang="en-US" dirty="0"/>
          </a:p>
        </p:txBody>
      </p:sp>
      <p:sp>
        <p:nvSpPr>
          <p:cNvPr id="4" name="Date Placeholder 3"/>
          <p:cNvSpPr>
            <a:spLocks noGrp="1"/>
          </p:cNvSpPr>
          <p:nvPr>
            <p:ph type="dt" sz="half" idx="10"/>
          </p:nvPr>
        </p:nvSpPr>
        <p:spPr>
          <a:xfrm>
            <a:off x="304800" y="6828739"/>
            <a:ext cx="2133600" cy="365125"/>
          </a:xfrm>
          <a:prstGeom prst="rect">
            <a:avLst/>
          </a:prstGeom>
        </p:spPr>
        <p:txBody>
          <a:bodyPr/>
          <a:lstStyle/>
          <a:p>
            <a:fld id="{5DC3E618-447C-48AE-AC23-78CED7696653}" type="datetimeFigureOut">
              <a:rPr lang="en-US" smtClean="0">
                <a:solidFill>
                  <a:prstClr val="black"/>
                </a:solidFill>
              </a:rPr>
              <a:pPr/>
              <a:t>9/24/2015</a:t>
            </a:fld>
            <a:endParaRPr lang="en-US" dirty="0">
              <a:solidFill>
                <a:prstClr val="black"/>
              </a:solidFill>
            </a:endParaRPr>
          </a:p>
        </p:txBody>
      </p:sp>
      <p:sp>
        <p:nvSpPr>
          <p:cNvPr id="5" name="Footer Placeholder 4"/>
          <p:cNvSpPr>
            <a:spLocks noGrp="1"/>
          </p:cNvSpPr>
          <p:nvPr>
            <p:ph type="ftr" sz="quarter" idx="11"/>
          </p:nvPr>
        </p:nvSpPr>
        <p:spPr>
          <a:xfrm>
            <a:off x="3124200" y="6416675"/>
            <a:ext cx="2895600" cy="365125"/>
          </a:xfrm>
          <a:prstGeom prst="rect">
            <a:avLst/>
          </a:prstGeom>
        </p:spPr>
        <p:txBody>
          <a:bodyPr/>
          <a:lstStyle/>
          <a:p>
            <a:endParaRPr lang="en-US" dirty="0">
              <a:solidFill>
                <a:prstClr val="black"/>
              </a:solidFill>
            </a:endParaRPr>
          </a:p>
        </p:txBody>
      </p:sp>
      <p:sp>
        <p:nvSpPr>
          <p:cNvPr id="6" name="Slide Number Placeholder 5"/>
          <p:cNvSpPr>
            <a:spLocks noGrp="1"/>
          </p:cNvSpPr>
          <p:nvPr>
            <p:ph type="sldNum" sz="quarter" idx="12"/>
          </p:nvPr>
        </p:nvSpPr>
        <p:spPr>
          <a:xfrm>
            <a:off x="7924800" y="6416675"/>
            <a:ext cx="762000" cy="365125"/>
          </a:xfrm>
          <a:prstGeom prst="rect">
            <a:avLst/>
          </a:prstGeom>
        </p:spPr>
        <p:txBody>
          <a:bodyPr/>
          <a:lstStyle/>
          <a:p>
            <a:fld id="{6141AE55-0994-49BC-B8C4-2B1C7C3EAD8F}" type="slidenum">
              <a:rPr lang="en-US">
                <a:solidFill>
                  <a:prstClr val="black"/>
                </a:solidFill>
              </a:rPr>
              <a:pPr/>
              <a:t>‹#›</a:t>
            </a:fld>
            <a:endParaRPr lang="en-US" dirty="0">
              <a:solidFill>
                <a:prstClr val="black"/>
              </a:solidFill>
            </a:endParaRPr>
          </a:p>
        </p:txBody>
      </p:sp>
      <p:sp>
        <p:nvSpPr>
          <p:cNvPr id="8" name="Table Placeholder 7"/>
          <p:cNvSpPr>
            <a:spLocks noGrp="1"/>
          </p:cNvSpPr>
          <p:nvPr>
            <p:ph type="tbl" sz="quarter" idx="13"/>
          </p:nvPr>
        </p:nvSpPr>
        <p:spPr>
          <a:xfrm>
            <a:off x="457200" y="2590800"/>
            <a:ext cx="8229600" cy="3429000"/>
          </a:xfrm>
          <a:prstGeom prst="rect">
            <a:avLst/>
          </a:prstGeom>
        </p:spPr>
        <p:txBody>
          <a:bodyPr/>
          <a:lstStyle>
            <a:lvl1pPr marL="0" indent="0" algn="ctr">
              <a:buNone/>
              <a:defRPr/>
            </a:lvl1pPr>
          </a:lstStyle>
          <a:p>
            <a:endParaRPr lang="en-US" dirty="0"/>
          </a:p>
        </p:txBody>
      </p:sp>
    </p:spTree>
    <p:extLst>
      <p:ext uri="{BB962C8B-B14F-4D97-AF65-F5344CB8AC3E}">
        <p14:creationId xmlns:p14="http://schemas.microsoft.com/office/powerpoint/2010/main" val="1038361433"/>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preserve="1" userDrawn="1">
  <p:cSld name="Picture">
    <p:spTree>
      <p:nvGrpSpPr>
        <p:cNvPr id="1" name=""/>
        <p:cNvGrpSpPr/>
        <p:nvPr/>
      </p:nvGrpSpPr>
      <p:grpSpPr>
        <a:xfrm>
          <a:off x="0" y="0"/>
          <a:ext cx="0" cy="0"/>
          <a:chOff x="0" y="0"/>
          <a:chExt cx="0" cy="0"/>
        </a:xfrm>
      </p:grpSpPr>
      <p:sp>
        <p:nvSpPr>
          <p:cNvPr id="2" name="Title 1"/>
          <p:cNvSpPr>
            <a:spLocks noGrp="1"/>
          </p:cNvSpPr>
          <p:nvPr>
            <p:ph type="title"/>
          </p:nvPr>
        </p:nvSpPr>
        <p:spPr>
          <a:xfrm>
            <a:off x="457200" y="1280478"/>
            <a:ext cx="8229600" cy="1143000"/>
          </a:xfrm>
          <a:prstGeom prst="rect">
            <a:avLst/>
          </a:prstGeom>
        </p:spPr>
        <p:txBody>
          <a:bodyPr/>
          <a:lstStyle>
            <a:lvl1pPr algn="l">
              <a:defRPr sz="3200"/>
            </a:lvl1pPr>
          </a:lstStyle>
          <a:p>
            <a:r>
              <a:rPr kumimoji="0" lang="en-US" dirty="0" smtClean="0"/>
              <a:t>Click to edit Master title style</a:t>
            </a:r>
            <a:endParaRPr kumimoji="0" lang="en-US" dirty="0"/>
          </a:p>
        </p:txBody>
      </p:sp>
      <p:sp>
        <p:nvSpPr>
          <p:cNvPr id="4" name="Date Placeholder 3"/>
          <p:cNvSpPr>
            <a:spLocks noGrp="1"/>
          </p:cNvSpPr>
          <p:nvPr>
            <p:ph type="dt" sz="half" idx="10"/>
          </p:nvPr>
        </p:nvSpPr>
        <p:spPr>
          <a:xfrm>
            <a:off x="304800" y="6828739"/>
            <a:ext cx="2133600" cy="365125"/>
          </a:xfrm>
          <a:prstGeom prst="rect">
            <a:avLst/>
          </a:prstGeom>
        </p:spPr>
        <p:txBody>
          <a:bodyPr/>
          <a:lstStyle/>
          <a:p>
            <a:fld id="{5DC3E618-447C-48AE-AC23-78CED7696653}" type="datetimeFigureOut">
              <a:rPr lang="en-US" smtClean="0">
                <a:solidFill>
                  <a:prstClr val="black"/>
                </a:solidFill>
              </a:rPr>
              <a:pPr/>
              <a:t>9/24/2015</a:t>
            </a:fld>
            <a:endParaRPr lang="en-US" dirty="0">
              <a:solidFill>
                <a:prstClr val="black"/>
              </a:solidFill>
            </a:endParaRPr>
          </a:p>
        </p:txBody>
      </p:sp>
      <p:sp>
        <p:nvSpPr>
          <p:cNvPr id="5" name="Footer Placeholder 4"/>
          <p:cNvSpPr>
            <a:spLocks noGrp="1"/>
          </p:cNvSpPr>
          <p:nvPr>
            <p:ph type="ftr" sz="quarter" idx="11"/>
          </p:nvPr>
        </p:nvSpPr>
        <p:spPr>
          <a:xfrm>
            <a:off x="3124200" y="6416675"/>
            <a:ext cx="2895600" cy="365125"/>
          </a:xfrm>
          <a:prstGeom prst="rect">
            <a:avLst/>
          </a:prstGeom>
        </p:spPr>
        <p:txBody>
          <a:bodyPr/>
          <a:lstStyle/>
          <a:p>
            <a:endParaRPr lang="en-US" dirty="0">
              <a:solidFill>
                <a:prstClr val="black"/>
              </a:solidFill>
            </a:endParaRPr>
          </a:p>
        </p:txBody>
      </p:sp>
      <p:sp>
        <p:nvSpPr>
          <p:cNvPr id="6" name="Slide Number Placeholder 5"/>
          <p:cNvSpPr>
            <a:spLocks noGrp="1"/>
          </p:cNvSpPr>
          <p:nvPr>
            <p:ph type="sldNum" sz="quarter" idx="12"/>
          </p:nvPr>
        </p:nvSpPr>
        <p:spPr>
          <a:xfrm>
            <a:off x="7924800" y="6416675"/>
            <a:ext cx="762000" cy="365125"/>
          </a:xfrm>
          <a:prstGeom prst="rect">
            <a:avLst/>
          </a:prstGeom>
        </p:spPr>
        <p:txBody>
          <a:bodyPr/>
          <a:lstStyle/>
          <a:p>
            <a:fld id="{6141AE55-0994-49BC-B8C4-2B1C7C3EAD8F}" type="slidenum">
              <a:rPr lang="en-US">
                <a:solidFill>
                  <a:prstClr val="black"/>
                </a:solidFill>
              </a:rPr>
              <a:pPr/>
              <a:t>‹#›</a:t>
            </a:fld>
            <a:endParaRPr lang="en-US" dirty="0">
              <a:solidFill>
                <a:prstClr val="black"/>
              </a:solidFill>
            </a:endParaRPr>
          </a:p>
        </p:txBody>
      </p:sp>
      <p:sp>
        <p:nvSpPr>
          <p:cNvPr id="7" name="Picture Placeholder 6"/>
          <p:cNvSpPr>
            <a:spLocks noGrp="1"/>
          </p:cNvSpPr>
          <p:nvPr>
            <p:ph type="pic" sz="quarter" idx="13" hasCustomPrompt="1"/>
          </p:nvPr>
        </p:nvSpPr>
        <p:spPr>
          <a:xfrm>
            <a:off x="457200" y="2590800"/>
            <a:ext cx="8229600" cy="3505200"/>
          </a:xfrm>
          <a:prstGeom prst="rect">
            <a:avLst/>
          </a:prstGeom>
        </p:spPr>
        <p:txBody>
          <a:bodyPr/>
          <a:lstStyle>
            <a:lvl1pPr marL="0" indent="0">
              <a:buNone/>
              <a:defRPr baseline="0"/>
            </a:lvl1pPr>
          </a:lstStyle>
          <a:p>
            <a:r>
              <a:rPr lang="en-US" dirty="0" smtClean="0"/>
              <a:t>click to add picture</a:t>
            </a:r>
            <a:endParaRPr lang="en-US" dirty="0"/>
          </a:p>
        </p:txBody>
      </p:sp>
    </p:spTree>
    <p:extLst>
      <p:ext uri="{BB962C8B-B14F-4D97-AF65-F5344CB8AC3E}">
        <p14:creationId xmlns:p14="http://schemas.microsoft.com/office/powerpoint/2010/main" val="948808678"/>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F4B6F30-8C45-480B-8164-C3DA415EFB6C}" type="datetimeFigureOut">
              <a:rPr lang="en-US" smtClean="0">
                <a:solidFill>
                  <a:prstClr val="black"/>
                </a:solidFill>
              </a:rPr>
              <a:pPr/>
              <a:t>9/24/2015</a:t>
            </a:fld>
            <a:endParaRPr lang="en-US">
              <a:solidFill>
                <a:prstClr val="black"/>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solidFill>
                <a:prstClr val="black"/>
              </a:solidFill>
            </a:endParaRPr>
          </a:p>
        </p:txBody>
      </p:sp>
      <p:sp>
        <p:nvSpPr>
          <p:cNvPr id="6" name="Slide Number Placeholder 5"/>
          <p:cNvSpPr>
            <a:spLocks noGrp="1"/>
          </p:cNvSpPr>
          <p:nvPr>
            <p:ph type="sldNum" sz="quarter" idx="12"/>
          </p:nvPr>
        </p:nvSpPr>
        <p:spPr/>
        <p:txBody>
          <a:bodyPr/>
          <a:lstStyle/>
          <a:p>
            <a:fld id="{EF14E9A6-4470-49AE-86FC-04BF84FF7BFB}"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4024544578"/>
      </p:ext>
    </p:extLst>
  </p:cSld>
  <p:clrMapOvr>
    <a:masterClrMapping/>
  </p:clrMapOvr>
  <p:transition>
    <p:fade/>
  </p:transition>
</p:sldLayout>
</file>

<file path=ppt/slideLayouts/slideLayout9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EBCED89F-5829-4371-88AF-C0B1C6BEADA0}" type="datetimeFigureOut">
              <a:rPr lang="en-US" smtClean="0">
                <a:solidFill>
                  <a:prstClr val="black">
                    <a:tint val="75000"/>
                  </a:prstClr>
                </a:solidFill>
              </a:rPr>
              <a:pPr/>
              <a:t>9/24/2015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99CC034-D351-4D4D-9B30-E43799F95AB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24675182"/>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BCED89F-5829-4371-88AF-C0B1C6BEADA0}" type="datetimeFigureOut">
              <a:rPr lang="en-US" smtClean="0">
                <a:solidFill>
                  <a:prstClr val="black">
                    <a:tint val="75000"/>
                  </a:prstClr>
                </a:solidFill>
              </a:rPr>
              <a:pPr/>
              <a:t>9/24/2015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99CC034-D351-4D4D-9B30-E43799F95AB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86278187"/>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BCED89F-5829-4371-88AF-C0B1C6BEADA0}" type="datetimeFigureOut">
              <a:rPr lang="en-US" smtClean="0">
                <a:solidFill>
                  <a:prstClr val="black">
                    <a:tint val="75000"/>
                  </a:prstClr>
                </a:solidFill>
              </a:rPr>
              <a:pPr/>
              <a:t>9/24/2015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99CC034-D351-4D4D-9B30-E43799F95AB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63576882"/>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EBCED89F-5829-4371-88AF-C0B1C6BEADA0}" type="datetimeFigureOut">
              <a:rPr lang="en-US" smtClean="0">
                <a:solidFill>
                  <a:prstClr val="black">
                    <a:tint val="75000"/>
                  </a:prstClr>
                </a:solidFill>
              </a:rPr>
              <a:pPr/>
              <a:t>9/24/2015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E99CC034-D351-4D4D-9B30-E43799F95AB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63139356"/>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EBCED89F-5829-4371-88AF-C0B1C6BEADA0}" type="datetimeFigureOut">
              <a:rPr lang="en-US" smtClean="0">
                <a:solidFill>
                  <a:prstClr val="black">
                    <a:tint val="75000"/>
                  </a:prstClr>
                </a:solidFill>
              </a:rPr>
              <a:pPr/>
              <a:t>9/24/2015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E99CC034-D351-4D4D-9B30-E43799F95AB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93596321"/>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EBCED89F-5829-4371-88AF-C0B1C6BEADA0}" type="datetimeFigureOut">
              <a:rPr lang="en-US" smtClean="0">
                <a:solidFill>
                  <a:prstClr val="black">
                    <a:tint val="75000"/>
                  </a:prstClr>
                </a:solidFill>
              </a:rPr>
              <a:pPr/>
              <a:t>9/24/2015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E99CC034-D351-4D4D-9B30-E43799F95AB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4711433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10.xml.rels><?xml version="1.0" encoding="UTF-8" standalone="yes"?>
<Relationships xmlns="http://schemas.openxmlformats.org/package/2006/relationships"><Relationship Id="rId3" Type="http://schemas.openxmlformats.org/officeDocument/2006/relationships/slideLayout" Target="../slideLayouts/slideLayout58.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image" Target="../media/image1.png"/><Relationship Id="rId5" Type="http://schemas.openxmlformats.org/officeDocument/2006/relationships/theme" Target="../theme/theme10.xml"/><Relationship Id="rId4" Type="http://schemas.openxmlformats.org/officeDocument/2006/relationships/slideLayout" Target="../slideLayouts/slideLayout59.xml"/></Relationships>
</file>

<file path=ppt/slideMasters/_rels/slideMaster11.xml.rels><?xml version="1.0" encoding="UTF-8" standalone="yes"?>
<Relationships xmlns="http://schemas.openxmlformats.org/package/2006/relationships"><Relationship Id="rId3" Type="http://schemas.openxmlformats.org/officeDocument/2006/relationships/slideLayout" Target="../slideLayouts/slideLayout62.xml"/><Relationship Id="rId7" Type="http://schemas.openxmlformats.org/officeDocument/2006/relationships/image" Target="../media/image3.png"/><Relationship Id="rId2" Type="http://schemas.openxmlformats.org/officeDocument/2006/relationships/slideLayout" Target="../slideLayouts/slideLayout61.xml"/><Relationship Id="rId1" Type="http://schemas.openxmlformats.org/officeDocument/2006/relationships/slideLayout" Target="../slideLayouts/slideLayout60.xml"/><Relationship Id="rId6" Type="http://schemas.openxmlformats.org/officeDocument/2006/relationships/theme" Target="../theme/theme11.xml"/><Relationship Id="rId5" Type="http://schemas.openxmlformats.org/officeDocument/2006/relationships/slideLayout" Target="../slideLayouts/slideLayout64.xml"/><Relationship Id="rId4" Type="http://schemas.openxmlformats.org/officeDocument/2006/relationships/slideLayout" Target="../slideLayouts/slideLayout63.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72.xml"/><Relationship Id="rId3" Type="http://schemas.openxmlformats.org/officeDocument/2006/relationships/slideLayout" Target="../slideLayouts/slideLayout67.xml"/><Relationship Id="rId7" Type="http://schemas.openxmlformats.org/officeDocument/2006/relationships/slideLayout" Target="../slideLayouts/slideLayout71.xml"/><Relationship Id="rId12" Type="http://schemas.openxmlformats.org/officeDocument/2006/relationships/theme" Target="../theme/theme12.xml"/><Relationship Id="rId2" Type="http://schemas.openxmlformats.org/officeDocument/2006/relationships/slideLayout" Target="../slideLayouts/slideLayout66.xml"/><Relationship Id="rId1" Type="http://schemas.openxmlformats.org/officeDocument/2006/relationships/slideLayout" Target="../slideLayouts/slideLayout65.xml"/><Relationship Id="rId6" Type="http://schemas.openxmlformats.org/officeDocument/2006/relationships/slideLayout" Target="../slideLayouts/slideLayout70.xml"/><Relationship Id="rId11" Type="http://schemas.openxmlformats.org/officeDocument/2006/relationships/slideLayout" Target="../slideLayouts/slideLayout75.xml"/><Relationship Id="rId5" Type="http://schemas.openxmlformats.org/officeDocument/2006/relationships/slideLayout" Target="../slideLayouts/slideLayout69.xml"/><Relationship Id="rId10" Type="http://schemas.openxmlformats.org/officeDocument/2006/relationships/slideLayout" Target="../slideLayouts/slideLayout74.xml"/><Relationship Id="rId4" Type="http://schemas.openxmlformats.org/officeDocument/2006/relationships/slideLayout" Target="../slideLayouts/slideLayout68.xml"/><Relationship Id="rId9" Type="http://schemas.openxmlformats.org/officeDocument/2006/relationships/slideLayout" Target="../slideLayouts/slideLayout73.xml"/></Relationships>
</file>

<file path=ppt/slideMasters/_rels/slideMaster13.xml.rels><?xml version="1.0" encoding="UTF-8" standalone="yes"?>
<Relationships xmlns="http://schemas.openxmlformats.org/package/2006/relationships"><Relationship Id="rId3" Type="http://schemas.openxmlformats.org/officeDocument/2006/relationships/slideLayout" Target="../slideLayouts/slideLayout78.xml"/><Relationship Id="rId7" Type="http://schemas.openxmlformats.org/officeDocument/2006/relationships/image" Target="../media/image3.png"/><Relationship Id="rId2" Type="http://schemas.openxmlformats.org/officeDocument/2006/relationships/slideLayout" Target="../slideLayouts/slideLayout77.xml"/><Relationship Id="rId1" Type="http://schemas.openxmlformats.org/officeDocument/2006/relationships/slideLayout" Target="../slideLayouts/slideLayout76.xml"/><Relationship Id="rId6" Type="http://schemas.openxmlformats.org/officeDocument/2006/relationships/theme" Target="../theme/theme13.xml"/><Relationship Id="rId5" Type="http://schemas.openxmlformats.org/officeDocument/2006/relationships/slideLayout" Target="../slideLayouts/slideLayout80.xml"/><Relationship Id="rId4" Type="http://schemas.openxmlformats.org/officeDocument/2006/relationships/slideLayout" Target="../slideLayouts/slideLayout79.xml"/></Relationships>
</file>

<file path=ppt/slideMasters/_rels/slideMaster14.xml.rels><?xml version="1.0" encoding="UTF-8" standalone="yes"?>
<Relationships xmlns="http://schemas.openxmlformats.org/package/2006/relationships"><Relationship Id="rId8" Type="http://schemas.openxmlformats.org/officeDocument/2006/relationships/theme" Target="../theme/theme14.xml"/><Relationship Id="rId3" Type="http://schemas.openxmlformats.org/officeDocument/2006/relationships/slideLayout" Target="../slideLayouts/slideLayout83.xml"/><Relationship Id="rId7" Type="http://schemas.openxmlformats.org/officeDocument/2006/relationships/slideLayout" Target="../slideLayouts/slideLayout87.xml"/><Relationship Id="rId2" Type="http://schemas.openxmlformats.org/officeDocument/2006/relationships/slideLayout" Target="../slideLayouts/slideLayout82.xml"/><Relationship Id="rId1" Type="http://schemas.openxmlformats.org/officeDocument/2006/relationships/slideLayout" Target="../slideLayouts/slideLayout81.xml"/><Relationship Id="rId6" Type="http://schemas.openxmlformats.org/officeDocument/2006/relationships/slideLayout" Target="../slideLayouts/slideLayout86.xml"/><Relationship Id="rId5" Type="http://schemas.openxmlformats.org/officeDocument/2006/relationships/slideLayout" Target="../slideLayouts/slideLayout85.xml"/><Relationship Id="rId4" Type="http://schemas.openxmlformats.org/officeDocument/2006/relationships/slideLayout" Target="../slideLayouts/slideLayout84.xml"/><Relationship Id="rId9" Type="http://schemas.openxmlformats.org/officeDocument/2006/relationships/image" Target="../media/image3.png"/></Relationships>
</file>

<file path=ppt/slideMasters/_rels/slideMaster15.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slideLayout" Target="../slideLayouts/slideLayout90.xml"/><Relationship Id="rId7" Type="http://schemas.openxmlformats.org/officeDocument/2006/relationships/theme" Target="../theme/theme15.xml"/><Relationship Id="rId2" Type="http://schemas.openxmlformats.org/officeDocument/2006/relationships/slideLayout" Target="../slideLayouts/slideLayout89.xml"/><Relationship Id="rId1" Type="http://schemas.openxmlformats.org/officeDocument/2006/relationships/slideLayout" Target="../slideLayouts/slideLayout88.xml"/><Relationship Id="rId6" Type="http://schemas.openxmlformats.org/officeDocument/2006/relationships/slideLayout" Target="../slideLayouts/slideLayout93.xml"/><Relationship Id="rId5" Type="http://schemas.openxmlformats.org/officeDocument/2006/relationships/slideLayout" Target="../slideLayouts/slideLayout92.xml"/><Relationship Id="rId4" Type="http://schemas.openxmlformats.org/officeDocument/2006/relationships/slideLayout" Target="../slideLayouts/slideLayout91.xml"/></Relationships>
</file>

<file path=ppt/slideMasters/_rels/slideMaster16.xml.rels><?xml version="1.0" encoding="UTF-8" standalone="yes"?>
<Relationships xmlns="http://schemas.openxmlformats.org/package/2006/relationships"><Relationship Id="rId8" Type="http://schemas.openxmlformats.org/officeDocument/2006/relationships/slideLayout" Target="../slideLayouts/slideLayout101.xml"/><Relationship Id="rId3" Type="http://schemas.openxmlformats.org/officeDocument/2006/relationships/slideLayout" Target="../slideLayouts/slideLayout96.xml"/><Relationship Id="rId7" Type="http://schemas.openxmlformats.org/officeDocument/2006/relationships/slideLayout" Target="../slideLayouts/slideLayout100.xml"/><Relationship Id="rId12" Type="http://schemas.openxmlformats.org/officeDocument/2006/relationships/theme" Target="../theme/theme16.xml"/><Relationship Id="rId2" Type="http://schemas.openxmlformats.org/officeDocument/2006/relationships/slideLayout" Target="../slideLayouts/slideLayout95.xml"/><Relationship Id="rId1" Type="http://schemas.openxmlformats.org/officeDocument/2006/relationships/slideLayout" Target="../slideLayouts/slideLayout94.xml"/><Relationship Id="rId6" Type="http://schemas.openxmlformats.org/officeDocument/2006/relationships/slideLayout" Target="../slideLayouts/slideLayout99.xml"/><Relationship Id="rId11" Type="http://schemas.openxmlformats.org/officeDocument/2006/relationships/slideLayout" Target="../slideLayouts/slideLayout104.xml"/><Relationship Id="rId5" Type="http://schemas.openxmlformats.org/officeDocument/2006/relationships/slideLayout" Target="../slideLayouts/slideLayout98.xml"/><Relationship Id="rId10" Type="http://schemas.openxmlformats.org/officeDocument/2006/relationships/slideLayout" Target="../slideLayouts/slideLayout103.xml"/><Relationship Id="rId4" Type="http://schemas.openxmlformats.org/officeDocument/2006/relationships/slideLayout" Target="../slideLayouts/slideLayout97.xml"/><Relationship Id="rId9" Type="http://schemas.openxmlformats.org/officeDocument/2006/relationships/slideLayout" Target="../slideLayouts/slideLayout102.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4.xml"/><Relationship Id="rId13" Type="http://schemas.openxmlformats.org/officeDocument/2006/relationships/image" Target="../media/image2.png"/><Relationship Id="rId3" Type="http://schemas.openxmlformats.org/officeDocument/2006/relationships/slideLayout" Target="../slideLayouts/slideLayout9.xml"/><Relationship Id="rId7" Type="http://schemas.openxmlformats.org/officeDocument/2006/relationships/slideLayout" Target="../slideLayouts/slideLayout13.xml"/><Relationship Id="rId12" Type="http://schemas.openxmlformats.org/officeDocument/2006/relationships/theme" Target="../theme/theme2.xml"/><Relationship Id="rId2" Type="http://schemas.openxmlformats.org/officeDocument/2006/relationships/slideLayout" Target="../slideLayouts/slideLayout8.xml"/><Relationship Id="rId1" Type="http://schemas.openxmlformats.org/officeDocument/2006/relationships/slideLayout" Target="../slideLayouts/slideLayout7.xml"/><Relationship Id="rId6" Type="http://schemas.openxmlformats.org/officeDocument/2006/relationships/slideLayout" Target="../slideLayouts/slideLayout12.xml"/><Relationship Id="rId11" Type="http://schemas.openxmlformats.org/officeDocument/2006/relationships/slideLayout" Target="../slideLayouts/slideLayout17.xml"/><Relationship Id="rId5" Type="http://schemas.openxmlformats.org/officeDocument/2006/relationships/slideLayout" Target="../slideLayouts/slideLayout11.xml"/><Relationship Id="rId10" Type="http://schemas.openxmlformats.org/officeDocument/2006/relationships/slideLayout" Target="../slideLayouts/slideLayout16.xml"/><Relationship Id="rId4" Type="http://schemas.openxmlformats.org/officeDocument/2006/relationships/slideLayout" Target="../slideLayouts/slideLayout10.xml"/><Relationship Id="rId9" Type="http://schemas.openxmlformats.org/officeDocument/2006/relationships/slideLayout" Target="../slideLayouts/slideLayout15.xml"/></Relationships>
</file>

<file path=ppt/slideMasters/_rels/slideMaster3.xml.rels><?xml version="1.0" encoding="UTF-8" standalone="yes"?>
<Relationships xmlns="http://schemas.openxmlformats.org/package/2006/relationships"><Relationship Id="rId8" Type="http://schemas.openxmlformats.org/officeDocument/2006/relationships/theme" Target="../theme/theme3.xml"/><Relationship Id="rId3" Type="http://schemas.openxmlformats.org/officeDocument/2006/relationships/slideLayout" Target="../slideLayouts/slideLayout20.xml"/><Relationship Id="rId7" Type="http://schemas.openxmlformats.org/officeDocument/2006/relationships/slideLayout" Target="../slideLayouts/slideLayout24.xml"/><Relationship Id="rId2" Type="http://schemas.openxmlformats.org/officeDocument/2006/relationships/slideLayout" Target="../slideLayouts/slideLayout19.xml"/><Relationship Id="rId1" Type="http://schemas.openxmlformats.org/officeDocument/2006/relationships/slideLayout" Target="../slideLayouts/slideLayout18.xml"/><Relationship Id="rId6" Type="http://schemas.openxmlformats.org/officeDocument/2006/relationships/slideLayout" Target="../slideLayouts/slideLayout23.xml"/><Relationship Id="rId5" Type="http://schemas.openxmlformats.org/officeDocument/2006/relationships/slideLayout" Target="../slideLayouts/slideLayout22.xml"/><Relationship Id="rId4" Type="http://schemas.openxmlformats.org/officeDocument/2006/relationships/slideLayout" Target="../slideLayouts/slideLayout21.xml"/><Relationship Id="rId9" Type="http://schemas.openxmlformats.org/officeDocument/2006/relationships/image" Target="../media/image3.png"/></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27.xml"/><Relationship Id="rId2" Type="http://schemas.openxmlformats.org/officeDocument/2006/relationships/slideLayout" Target="../slideLayouts/slideLayout26.xml"/><Relationship Id="rId1" Type="http://schemas.openxmlformats.org/officeDocument/2006/relationships/slideLayout" Target="../slideLayouts/slideLayout25.xml"/><Relationship Id="rId5" Type="http://schemas.openxmlformats.org/officeDocument/2006/relationships/theme" Target="../theme/theme4.xml"/><Relationship Id="rId4" Type="http://schemas.openxmlformats.org/officeDocument/2006/relationships/slideLayout" Target="../slideLayouts/slideLayout28.xml"/></Relationships>
</file>

<file path=ppt/slideMasters/_rels/slideMaster5.xml.rels><?xml version="1.0" encoding="UTF-8" standalone="yes"?>
<Relationships xmlns="http://schemas.openxmlformats.org/package/2006/relationships"><Relationship Id="rId3" Type="http://schemas.openxmlformats.org/officeDocument/2006/relationships/slideLayout" Target="../slideLayouts/slideLayout31.xml"/><Relationship Id="rId2" Type="http://schemas.openxmlformats.org/officeDocument/2006/relationships/slideLayout" Target="../slideLayouts/slideLayout30.xml"/><Relationship Id="rId1" Type="http://schemas.openxmlformats.org/officeDocument/2006/relationships/slideLayout" Target="../slideLayouts/slideLayout29.xml"/><Relationship Id="rId6" Type="http://schemas.openxmlformats.org/officeDocument/2006/relationships/image" Target="../media/image1.png"/><Relationship Id="rId5" Type="http://schemas.openxmlformats.org/officeDocument/2006/relationships/theme" Target="../theme/theme5.xml"/><Relationship Id="rId4" Type="http://schemas.openxmlformats.org/officeDocument/2006/relationships/slideLayout" Target="../slideLayouts/slideLayout32.xml"/></Relationships>
</file>

<file path=ppt/slideMasters/_rels/slideMaster6.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slideLayout" Target="../slideLayouts/slideLayout35.xml"/><Relationship Id="rId7" Type="http://schemas.openxmlformats.org/officeDocument/2006/relationships/theme" Target="../theme/theme6.xml"/><Relationship Id="rId2" Type="http://schemas.openxmlformats.org/officeDocument/2006/relationships/slideLayout" Target="../slideLayouts/slideLayout34.xml"/><Relationship Id="rId1" Type="http://schemas.openxmlformats.org/officeDocument/2006/relationships/slideLayout" Target="../slideLayouts/slideLayout33.xml"/><Relationship Id="rId6" Type="http://schemas.openxmlformats.org/officeDocument/2006/relationships/slideLayout" Target="../slideLayouts/slideLayout38.xml"/><Relationship Id="rId5" Type="http://schemas.openxmlformats.org/officeDocument/2006/relationships/slideLayout" Target="../slideLayouts/slideLayout37.xml"/><Relationship Id="rId4" Type="http://schemas.openxmlformats.org/officeDocument/2006/relationships/slideLayout" Target="../slideLayouts/slideLayout36.xml"/></Relationships>
</file>

<file path=ppt/slideMasters/_rels/slideMaster7.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41.xml"/><Relationship Id="rId7" Type="http://schemas.openxmlformats.org/officeDocument/2006/relationships/theme" Target="../theme/theme7.xml"/><Relationship Id="rId2" Type="http://schemas.openxmlformats.org/officeDocument/2006/relationships/slideLayout" Target="../slideLayouts/slideLayout40.xml"/><Relationship Id="rId1" Type="http://schemas.openxmlformats.org/officeDocument/2006/relationships/slideLayout" Target="../slideLayouts/slideLayout39.xml"/><Relationship Id="rId6" Type="http://schemas.openxmlformats.org/officeDocument/2006/relationships/slideLayout" Target="../slideLayouts/slideLayout44.xml"/><Relationship Id="rId5" Type="http://schemas.openxmlformats.org/officeDocument/2006/relationships/slideLayout" Target="../slideLayouts/slideLayout43.xml"/><Relationship Id="rId4" Type="http://schemas.openxmlformats.org/officeDocument/2006/relationships/slideLayout" Target="../slideLayouts/slideLayout42.xml"/></Relationships>
</file>

<file path=ppt/slideMasters/_rels/slideMaster8.xml.rels><?xml version="1.0" encoding="UTF-8" standalone="yes"?>
<Relationships xmlns="http://schemas.openxmlformats.org/package/2006/relationships"><Relationship Id="rId8" Type="http://schemas.openxmlformats.org/officeDocument/2006/relationships/theme" Target="../theme/theme8.xml"/><Relationship Id="rId3" Type="http://schemas.openxmlformats.org/officeDocument/2006/relationships/slideLayout" Target="../slideLayouts/slideLayout47.xml"/><Relationship Id="rId7" Type="http://schemas.openxmlformats.org/officeDocument/2006/relationships/slideLayout" Target="../slideLayouts/slideLayout51.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5" Type="http://schemas.openxmlformats.org/officeDocument/2006/relationships/slideLayout" Target="../slideLayouts/slideLayout49.xml"/><Relationship Id="rId10" Type="http://schemas.openxmlformats.org/officeDocument/2006/relationships/image" Target="../media/image3.png"/><Relationship Id="rId4" Type="http://schemas.openxmlformats.org/officeDocument/2006/relationships/slideLayout" Target="../slideLayouts/slideLayout48.xml"/><Relationship Id="rId9" Type="http://schemas.openxmlformats.org/officeDocument/2006/relationships/image" Target="../media/image4.jpg"/></Relationships>
</file>

<file path=ppt/slideMasters/_rels/slideMaster9.xml.rels><?xml version="1.0" encoding="UTF-8" standalone="yes"?>
<Relationships xmlns="http://schemas.openxmlformats.org/package/2006/relationships"><Relationship Id="rId3" Type="http://schemas.openxmlformats.org/officeDocument/2006/relationships/slideLayout" Target="../slideLayouts/slideLayout54.xml"/><Relationship Id="rId2" Type="http://schemas.openxmlformats.org/officeDocument/2006/relationships/slideLayout" Target="../slideLayouts/slideLayout53.xml"/><Relationship Id="rId1" Type="http://schemas.openxmlformats.org/officeDocument/2006/relationships/slideLayout" Target="../slideLayouts/slideLayout52.xml"/><Relationship Id="rId6" Type="http://schemas.openxmlformats.org/officeDocument/2006/relationships/image" Target="../media/image1.png"/><Relationship Id="rId5" Type="http://schemas.openxmlformats.org/officeDocument/2006/relationships/theme" Target="../theme/theme9.xml"/><Relationship Id="rId4" Type="http://schemas.openxmlformats.org/officeDocument/2006/relationships/slideLayout" Target="../slideLayouts/slideLayout5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4" name="TextBox 3"/>
          <p:cNvSpPr txBox="1"/>
          <p:nvPr userDrawn="1"/>
        </p:nvSpPr>
        <p:spPr>
          <a:xfrm>
            <a:off x="5867400" y="498902"/>
            <a:ext cx="3048000" cy="415498"/>
          </a:xfrm>
          <a:prstGeom prst="rect">
            <a:avLst/>
          </a:prstGeom>
          <a:noFill/>
        </p:spPr>
        <p:txBody>
          <a:bodyPr wrap="square" rtlCol="0">
            <a:spAutoFit/>
          </a:bodyPr>
          <a:lstStyle/>
          <a:p>
            <a:pPr algn="r"/>
            <a:r>
              <a:rPr lang="en-US" sz="1200" dirty="0" smtClean="0"/>
              <a:t>Minnesota Geospatial</a:t>
            </a:r>
            <a:r>
              <a:rPr lang="en-US" sz="1200" baseline="0" dirty="0" smtClean="0"/>
              <a:t> </a:t>
            </a:r>
            <a:r>
              <a:rPr lang="en-US" sz="1200" dirty="0" smtClean="0"/>
              <a:t>Information Office</a:t>
            </a:r>
          </a:p>
          <a:p>
            <a:pPr algn="r"/>
            <a:r>
              <a:rPr lang="en-US" sz="800" baseline="0" dirty="0" smtClean="0"/>
              <a:t>A Program Area of MN.IT Services</a:t>
            </a:r>
            <a:endParaRPr lang="en-US" sz="800" dirty="0"/>
          </a:p>
        </p:txBody>
      </p:sp>
      <p:cxnSp>
        <p:nvCxnSpPr>
          <p:cNvPr id="13" name="Straight Connector 12" descr="Decorative line" title="Decorative line"/>
          <p:cNvCxnSpPr/>
          <p:nvPr userDrawn="1"/>
        </p:nvCxnSpPr>
        <p:spPr>
          <a:xfrm>
            <a:off x="0" y="914400"/>
            <a:ext cx="9156192" cy="0"/>
          </a:xfrm>
          <a:prstGeom prst="line">
            <a:avLst/>
          </a:prstGeom>
          <a:noFill/>
          <a:ln w="19050" cap="flat" cmpd="sng" algn="ctr">
            <a:solidFill>
              <a:schemeClr val="bg1">
                <a:lumMod val="65000"/>
              </a:schemeClr>
            </a:solidFill>
            <a:prstDash val="solid"/>
            <a:headEnd type="none" w="med" len="med"/>
            <a:tailEnd type="none" w="med" len="med"/>
          </a:ln>
          <a:effectLst/>
        </p:spPr>
      </p:cxnSp>
      <p:pic>
        <p:nvPicPr>
          <p:cNvPr id="14" name="Picture 13" descr="Decorative image of map and compass. " title="Decorative image of map and compass. "/>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5317617" y="1981200"/>
            <a:ext cx="3838575" cy="4800600"/>
          </a:xfrm>
          <a:prstGeom prst="rect">
            <a:avLst/>
          </a:prstGeom>
        </p:spPr>
      </p:pic>
    </p:spTree>
    <p:extLst>
      <p:ext uri="{BB962C8B-B14F-4D97-AF65-F5344CB8AC3E}">
        <p14:creationId xmlns:p14="http://schemas.microsoft.com/office/powerpoint/2010/main" val="4093509568"/>
      </p:ext>
    </p:extLst>
  </p:cSld>
  <p:clrMap bg1="lt1" tx1="dk1" bg2="lt2" tx2="dk2" accent1="accent1" accent2="accent2" accent3="accent3" accent4="accent4" accent5="accent5" accent6="accent6" hlink="hlink" folHlink="folHlink"/>
  <p:sldLayoutIdLst>
    <p:sldLayoutId id="2147483662" r:id="rId1"/>
    <p:sldLayoutId id="2147483661" r:id="rId2"/>
    <p:sldLayoutId id="2147483816" r:id="rId3"/>
    <p:sldLayoutId id="2147483818" r:id="rId4"/>
    <p:sldLayoutId id="2147483817" r:id="rId5"/>
    <p:sldLayoutId id="2147483860" r:id="rId6"/>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4" name="TextBox 3"/>
          <p:cNvSpPr txBox="1"/>
          <p:nvPr userDrawn="1"/>
        </p:nvSpPr>
        <p:spPr>
          <a:xfrm>
            <a:off x="5867400" y="498902"/>
            <a:ext cx="3048000" cy="415498"/>
          </a:xfrm>
          <a:prstGeom prst="rect">
            <a:avLst/>
          </a:prstGeom>
          <a:noFill/>
        </p:spPr>
        <p:txBody>
          <a:bodyPr wrap="square" rtlCol="0">
            <a:spAutoFit/>
          </a:bodyPr>
          <a:lstStyle/>
          <a:p>
            <a:pPr algn="r"/>
            <a:r>
              <a:rPr lang="en-US" sz="1200" dirty="0" smtClean="0">
                <a:solidFill>
                  <a:prstClr val="black"/>
                </a:solidFill>
              </a:rPr>
              <a:t>Minnesota Geospatial Information Office</a:t>
            </a:r>
          </a:p>
          <a:p>
            <a:pPr algn="r"/>
            <a:r>
              <a:rPr lang="en-US" sz="800" dirty="0" smtClean="0">
                <a:solidFill>
                  <a:prstClr val="black"/>
                </a:solidFill>
              </a:rPr>
              <a:t>A Program Area of MN.IT Services</a:t>
            </a:r>
            <a:endParaRPr lang="en-US" sz="800" dirty="0">
              <a:solidFill>
                <a:prstClr val="black"/>
              </a:solidFill>
            </a:endParaRPr>
          </a:p>
        </p:txBody>
      </p:sp>
      <p:cxnSp>
        <p:nvCxnSpPr>
          <p:cNvPr id="13" name="Straight Connector 12" descr="Decorative line" title="Decorative line"/>
          <p:cNvCxnSpPr/>
          <p:nvPr userDrawn="1"/>
        </p:nvCxnSpPr>
        <p:spPr>
          <a:xfrm>
            <a:off x="0" y="914400"/>
            <a:ext cx="9156192" cy="0"/>
          </a:xfrm>
          <a:prstGeom prst="line">
            <a:avLst/>
          </a:prstGeom>
          <a:noFill/>
          <a:ln w="19050" cap="flat" cmpd="sng" algn="ctr">
            <a:solidFill>
              <a:schemeClr val="bg1">
                <a:lumMod val="65000"/>
              </a:schemeClr>
            </a:solidFill>
            <a:prstDash val="solid"/>
            <a:headEnd type="none" w="med" len="med"/>
            <a:tailEnd type="none" w="med" len="med"/>
          </a:ln>
          <a:effectLst/>
        </p:spPr>
      </p:cxnSp>
      <p:pic>
        <p:nvPicPr>
          <p:cNvPr id="14" name="Picture 13" descr="Decorative image of map and compass. " title="Decorative image of map and compass. "/>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5317617" y="1981200"/>
            <a:ext cx="3838575" cy="4800600"/>
          </a:xfrm>
          <a:prstGeom prst="rect">
            <a:avLst/>
          </a:prstGeom>
        </p:spPr>
      </p:pic>
    </p:spTree>
    <p:extLst>
      <p:ext uri="{BB962C8B-B14F-4D97-AF65-F5344CB8AC3E}">
        <p14:creationId xmlns:p14="http://schemas.microsoft.com/office/powerpoint/2010/main" val="1731008367"/>
      </p:ext>
    </p:extLst>
  </p:cSld>
  <p:clrMap bg1="lt1" tx1="dk1" bg2="lt2" tx2="dk2" accent1="accent1" accent2="accent2" accent3="accent3" accent4="accent4" accent5="accent5" accent6="accent6" hlink="hlink" folHlink="folHlink"/>
  <p:sldLayoutIdLst>
    <p:sldLayoutId id="2147483947" r:id="rId1"/>
    <p:sldLayoutId id="2147483948" r:id="rId2"/>
    <p:sldLayoutId id="2147483949" r:id="rId3"/>
    <p:sldLayoutId id="2147483950" r:id="rId4"/>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1" name="Rectangle 10"/>
          <p:cNvSpPr/>
          <p:nvPr userDrawn="1"/>
        </p:nvSpPr>
        <p:spPr>
          <a:xfrm>
            <a:off x="0" y="6248400"/>
            <a:ext cx="9144000" cy="609600"/>
          </a:xfrm>
          <a:prstGeom prst="rect">
            <a:avLst/>
          </a:prstGeom>
          <a:gradFill flip="none" rotWithShape="1">
            <a:gsLst>
              <a:gs pos="7000">
                <a:schemeClr val="bg1">
                  <a:lumMod val="75000"/>
                </a:schemeClr>
              </a:gs>
              <a:gs pos="42000">
                <a:schemeClr val="bg1">
                  <a:lumMod val="95000"/>
                </a:schemeClr>
              </a:gs>
              <a:gs pos="100000">
                <a:schemeClr val="bg1">
                  <a:lumMod val="95000"/>
                  <a:shade val="100000"/>
                  <a:satMod val="115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4" name="TextBox 3"/>
          <p:cNvSpPr txBox="1"/>
          <p:nvPr userDrawn="1"/>
        </p:nvSpPr>
        <p:spPr>
          <a:xfrm>
            <a:off x="4114800" y="6324600"/>
            <a:ext cx="3048000" cy="415498"/>
          </a:xfrm>
          <a:prstGeom prst="rect">
            <a:avLst/>
          </a:prstGeom>
          <a:noFill/>
        </p:spPr>
        <p:txBody>
          <a:bodyPr wrap="square" rtlCol="0">
            <a:spAutoFit/>
          </a:bodyPr>
          <a:lstStyle/>
          <a:p>
            <a:pPr algn="r"/>
            <a:r>
              <a:rPr lang="en-US" sz="1200" dirty="0" smtClean="0">
                <a:solidFill>
                  <a:prstClr val="black"/>
                </a:solidFill>
              </a:rPr>
              <a:t>Minnesota Geospatial Information Office</a:t>
            </a:r>
          </a:p>
          <a:p>
            <a:pPr algn="r"/>
            <a:r>
              <a:rPr lang="en-US" sz="800" dirty="0" smtClean="0">
                <a:solidFill>
                  <a:prstClr val="black"/>
                </a:solidFill>
              </a:rPr>
              <a:t>A Program Area of MN.IT Services</a:t>
            </a:r>
            <a:endParaRPr lang="en-US" sz="800" dirty="0">
              <a:solidFill>
                <a:prstClr val="black"/>
              </a:solidFill>
            </a:endParaRPr>
          </a:p>
        </p:txBody>
      </p:sp>
      <p:pic>
        <p:nvPicPr>
          <p:cNvPr id="8" name="Picture 7"/>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7108317" y="4638675"/>
            <a:ext cx="2047875" cy="2219325"/>
          </a:xfrm>
          <a:prstGeom prst="rect">
            <a:avLst/>
          </a:prstGeom>
        </p:spPr>
      </p:pic>
      <p:cxnSp>
        <p:nvCxnSpPr>
          <p:cNvPr id="13" name="Straight Connector 12" descr="Decorative line" title="Decorative line"/>
          <p:cNvCxnSpPr/>
          <p:nvPr userDrawn="1"/>
        </p:nvCxnSpPr>
        <p:spPr>
          <a:xfrm>
            <a:off x="381000" y="914400"/>
            <a:ext cx="8775192" cy="0"/>
          </a:xfrm>
          <a:prstGeom prst="line">
            <a:avLst/>
          </a:prstGeom>
          <a:noFill/>
          <a:ln w="19050" cap="flat" cmpd="sng" algn="ctr">
            <a:solidFill>
              <a:schemeClr val="bg1">
                <a:lumMod val="65000"/>
              </a:schemeClr>
            </a:solidFill>
            <a:prstDash val="solid"/>
            <a:headEnd type="none" w="med" len="med"/>
            <a:tailEnd type="none" w="med" len="med"/>
          </a:ln>
          <a:effectLst/>
        </p:spPr>
      </p:cxnSp>
      <p:sp>
        <p:nvSpPr>
          <p:cNvPr id="16" name="Slide Number Placeholder 10"/>
          <p:cNvSpPr>
            <a:spLocks noGrp="1"/>
          </p:cNvSpPr>
          <p:nvPr>
            <p:ph type="sldNum" sz="quarter" idx="4"/>
          </p:nvPr>
        </p:nvSpPr>
        <p:spPr>
          <a:xfrm>
            <a:off x="0" y="6477000"/>
            <a:ext cx="457201" cy="304800"/>
          </a:xfrm>
          <a:prstGeom prst="rect">
            <a:avLst/>
          </a:prstGeom>
        </p:spPr>
        <p:txBody>
          <a:bodyPr/>
          <a:lstStyle>
            <a:lvl1pPr algn="ctr">
              <a:defRPr sz="800">
                <a:latin typeface="+mj-lt"/>
              </a:defRPr>
            </a:lvl1pPr>
          </a:lstStyle>
          <a:p>
            <a:fld id="{1FF935F4-130A-44BA-B9E4-FB5C8CE193BD}" type="slidenum">
              <a:rPr lang="en-US" smtClean="0">
                <a:solidFill>
                  <a:prstClr val="black"/>
                </a:solidFill>
              </a:rPr>
              <a:pPr/>
              <a:t>‹#›</a:t>
            </a:fld>
            <a:endParaRPr lang="en-US" dirty="0">
              <a:solidFill>
                <a:prstClr val="black"/>
              </a:solidFill>
            </a:endParaRPr>
          </a:p>
        </p:txBody>
      </p:sp>
      <p:sp>
        <p:nvSpPr>
          <p:cNvPr id="17" name="Date Placeholder 9"/>
          <p:cNvSpPr>
            <a:spLocks noGrp="1"/>
          </p:cNvSpPr>
          <p:nvPr>
            <p:ph type="dt" sz="half" idx="2"/>
          </p:nvPr>
        </p:nvSpPr>
        <p:spPr>
          <a:xfrm>
            <a:off x="533400" y="6489701"/>
            <a:ext cx="685799" cy="279399"/>
          </a:xfrm>
          <a:prstGeom prst="rect">
            <a:avLst/>
          </a:prstGeom>
        </p:spPr>
        <p:txBody>
          <a:bodyPr/>
          <a:lstStyle>
            <a:lvl1pPr algn="ctr">
              <a:defRPr sz="800">
                <a:latin typeface="+mj-lt"/>
              </a:defRPr>
            </a:lvl1pPr>
          </a:lstStyle>
          <a:p>
            <a:fld id="{C66A6D71-CBE5-4DB2-BA8D-22092B89CECA}" type="datetime1">
              <a:rPr lang="en-US" smtClean="0">
                <a:solidFill>
                  <a:prstClr val="black"/>
                </a:solidFill>
              </a:rPr>
              <a:pPr/>
              <a:t>9/24/2015</a:t>
            </a:fld>
            <a:endParaRPr lang="en-US" dirty="0">
              <a:solidFill>
                <a:prstClr val="black"/>
              </a:solidFill>
            </a:endParaRPr>
          </a:p>
        </p:txBody>
      </p:sp>
    </p:spTree>
    <p:extLst>
      <p:ext uri="{BB962C8B-B14F-4D97-AF65-F5344CB8AC3E}">
        <p14:creationId xmlns:p14="http://schemas.microsoft.com/office/powerpoint/2010/main" val="384342879"/>
      </p:ext>
    </p:extLst>
  </p:cSld>
  <p:clrMap bg1="lt1" tx1="dk1" bg2="lt2" tx2="dk2" accent1="accent1" accent2="accent2" accent3="accent3" accent4="accent4" accent5="accent5" accent6="accent6" hlink="hlink" folHlink="folHlink"/>
  <p:sldLayoutIdLst>
    <p:sldLayoutId id="2147483952" r:id="rId1"/>
    <p:sldLayoutId id="2147483953" r:id="rId2"/>
    <p:sldLayoutId id="2147483954" r:id="rId3"/>
    <p:sldLayoutId id="2147483955" r:id="rId4"/>
    <p:sldLayoutId id="2147483956" r:id="rId5"/>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06BF04C-E8FA-4208-944C-763C2BF3B2B4}" type="datetimeFigureOut">
              <a:rPr lang="en-US" smtClean="0">
                <a:solidFill>
                  <a:prstClr val="black">
                    <a:tint val="75000"/>
                  </a:prstClr>
                </a:solidFill>
              </a:rPr>
              <a:pPr/>
              <a:t>9/24/2015</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7016725-AEFF-4FFE-9A4D-7C083A21135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58028053"/>
      </p:ext>
    </p:extLst>
  </p:cSld>
  <p:clrMap bg1="lt1" tx1="dk1" bg2="lt2" tx2="dk2" accent1="accent1" accent2="accent2" accent3="accent3" accent4="accent4" accent5="accent5" accent6="accent6" hlink="hlink" folHlink="folHlink"/>
  <p:sldLayoutIdLst>
    <p:sldLayoutId id="2147483959" r:id="rId1"/>
    <p:sldLayoutId id="2147483960" r:id="rId2"/>
    <p:sldLayoutId id="2147483961" r:id="rId3"/>
    <p:sldLayoutId id="2147483962" r:id="rId4"/>
    <p:sldLayoutId id="2147483963" r:id="rId5"/>
    <p:sldLayoutId id="2147483964" r:id="rId6"/>
    <p:sldLayoutId id="2147483965" r:id="rId7"/>
    <p:sldLayoutId id="2147483966" r:id="rId8"/>
    <p:sldLayoutId id="2147483967" r:id="rId9"/>
    <p:sldLayoutId id="2147483968" r:id="rId10"/>
    <p:sldLayoutId id="214748396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1" name="Rectangle 10"/>
          <p:cNvSpPr/>
          <p:nvPr userDrawn="1"/>
        </p:nvSpPr>
        <p:spPr>
          <a:xfrm>
            <a:off x="0" y="6248400"/>
            <a:ext cx="9144000" cy="609600"/>
          </a:xfrm>
          <a:prstGeom prst="rect">
            <a:avLst/>
          </a:prstGeom>
          <a:gradFill flip="none" rotWithShape="1">
            <a:gsLst>
              <a:gs pos="7000">
                <a:schemeClr val="bg1">
                  <a:lumMod val="75000"/>
                </a:schemeClr>
              </a:gs>
              <a:gs pos="42000">
                <a:schemeClr val="bg1">
                  <a:lumMod val="95000"/>
                </a:schemeClr>
              </a:gs>
              <a:gs pos="100000">
                <a:schemeClr val="bg1">
                  <a:lumMod val="95000"/>
                  <a:shade val="100000"/>
                  <a:satMod val="115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4" name="TextBox 3"/>
          <p:cNvSpPr txBox="1"/>
          <p:nvPr userDrawn="1"/>
        </p:nvSpPr>
        <p:spPr>
          <a:xfrm>
            <a:off x="4114800" y="6324600"/>
            <a:ext cx="3048000" cy="415498"/>
          </a:xfrm>
          <a:prstGeom prst="rect">
            <a:avLst/>
          </a:prstGeom>
          <a:noFill/>
        </p:spPr>
        <p:txBody>
          <a:bodyPr wrap="square" rtlCol="0">
            <a:spAutoFit/>
          </a:bodyPr>
          <a:lstStyle/>
          <a:p>
            <a:pPr algn="r"/>
            <a:r>
              <a:rPr lang="en-US" sz="1200" dirty="0" smtClean="0">
                <a:solidFill>
                  <a:prstClr val="black"/>
                </a:solidFill>
              </a:rPr>
              <a:t>Minnesota Geospatial Information Office</a:t>
            </a:r>
          </a:p>
          <a:p>
            <a:pPr algn="r"/>
            <a:r>
              <a:rPr lang="en-US" sz="800" dirty="0" smtClean="0">
                <a:solidFill>
                  <a:prstClr val="black"/>
                </a:solidFill>
              </a:rPr>
              <a:t>A Program Area of MN.IT Services</a:t>
            </a:r>
            <a:endParaRPr lang="en-US" sz="800" dirty="0">
              <a:solidFill>
                <a:prstClr val="black"/>
              </a:solidFill>
            </a:endParaRPr>
          </a:p>
        </p:txBody>
      </p:sp>
      <p:pic>
        <p:nvPicPr>
          <p:cNvPr id="8" name="Picture 7"/>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7108317" y="4638675"/>
            <a:ext cx="2047875" cy="2219325"/>
          </a:xfrm>
          <a:prstGeom prst="rect">
            <a:avLst/>
          </a:prstGeom>
        </p:spPr>
      </p:pic>
      <p:cxnSp>
        <p:nvCxnSpPr>
          <p:cNvPr id="13" name="Straight Connector 12" descr="Decorative line" title="Decorative line"/>
          <p:cNvCxnSpPr/>
          <p:nvPr userDrawn="1"/>
        </p:nvCxnSpPr>
        <p:spPr>
          <a:xfrm>
            <a:off x="381000" y="914400"/>
            <a:ext cx="8775192" cy="0"/>
          </a:xfrm>
          <a:prstGeom prst="line">
            <a:avLst/>
          </a:prstGeom>
          <a:noFill/>
          <a:ln w="19050" cap="flat" cmpd="sng" algn="ctr">
            <a:solidFill>
              <a:schemeClr val="bg1">
                <a:lumMod val="65000"/>
              </a:schemeClr>
            </a:solidFill>
            <a:prstDash val="solid"/>
            <a:headEnd type="none" w="med" len="med"/>
            <a:tailEnd type="none" w="med" len="med"/>
          </a:ln>
          <a:effectLst/>
        </p:spPr>
      </p:cxnSp>
      <p:sp>
        <p:nvSpPr>
          <p:cNvPr id="16" name="Slide Number Placeholder 10"/>
          <p:cNvSpPr>
            <a:spLocks noGrp="1"/>
          </p:cNvSpPr>
          <p:nvPr>
            <p:ph type="sldNum" sz="quarter" idx="4"/>
          </p:nvPr>
        </p:nvSpPr>
        <p:spPr>
          <a:xfrm>
            <a:off x="0" y="6477000"/>
            <a:ext cx="457201" cy="304800"/>
          </a:xfrm>
          <a:prstGeom prst="rect">
            <a:avLst/>
          </a:prstGeom>
        </p:spPr>
        <p:txBody>
          <a:bodyPr/>
          <a:lstStyle>
            <a:lvl1pPr algn="ctr">
              <a:defRPr sz="800">
                <a:latin typeface="+mj-lt"/>
              </a:defRPr>
            </a:lvl1pPr>
          </a:lstStyle>
          <a:p>
            <a:fld id="{1FF935F4-130A-44BA-B9E4-FB5C8CE193BD}" type="slidenum">
              <a:rPr lang="en-US" smtClean="0">
                <a:solidFill>
                  <a:prstClr val="black"/>
                </a:solidFill>
              </a:rPr>
              <a:pPr/>
              <a:t>‹#›</a:t>
            </a:fld>
            <a:endParaRPr lang="en-US" dirty="0">
              <a:solidFill>
                <a:prstClr val="black"/>
              </a:solidFill>
            </a:endParaRPr>
          </a:p>
        </p:txBody>
      </p:sp>
      <p:sp>
        <p:nvSpPr>
          <p:cNvPr id="17" name="Date Placeholder 9"/>
          <p:cNvSpPr>
            <a:spLocks noGrp="1"/>
          </p:cNvSpPr>
          <p:nvPr>
            <p:ph type="dt" sz="half" idx="2"/>
          </p:nvPr>
        </p:nvSpPr>
        <p:spPr>
          <a:xfrm>
            <a:off x="533400" y="6489701"/>
            <a:ext cx="685799" cy="279399"/>
          </a:xfrm>
          <a:prstGeom prst="rect">
            <a:avLst/>
          </a:prstGeom>
        </p:spPr>
        <p:txBody>
          <a:bodyPr/>
          <a:lstStyle>
            <a:lvl1pPr algn="ctr">
              <a:defRPr sz="800">
                <a:latin typeface="+mj-lt"/>
              </a:defRPr>
            </a:lvl1pPr>
          </a:lstStyle>
          <a:p>
            <a:fld id="{C66A6D71-CBE5-4DB2-BA8D-22092B89CECA}" type="datetime1">
              <a:rPr lang="en-US" smtClean="0">
                <a:solidFill>
                  <a:prstClr val="black"/>
                </a:solidFill>
              </a:rPr>
              <a:pPr/>
              <a:t>9/24/2015</a:t>
            </a:fld>
            <a:endParaRPr lang="en-US" dirty="0">
              <a:solidFill>
                <a:prstClr val="black"/>
              </a:solidFill>
            </a:endParaRPr>
          </a:p>
        </p:txBody>
      </p:sp>
    </p:spTree>
    <p:extLst>
      <p:ext uri="{BB962C8B-B14F-4D97-AF65-F5344CB8AC3E}">
        <p14:creationId xmlns:p14="http://schemas.microsoft.com/office/powerpoint/2010/main" val="3830447567"/>
      </p:ext>
    </p:extLst>
  </p:cSld>
  <p:clrMap bg1="lt1" tx1="dk1" bg2="lt2" tx2="dk2" accent1="accent1" accent2="accent2" accent3="accent3" accent4="accent4" accent5="accent5" accent6="accent6" hlink="hlink" folHlink="folHlink"/>
  <p:sldLayoutIdLst>
    <p:sldLayoutId id="2147483971" r:id="rId1"/>
    <p:sldLayoutId id="2147483972" r:id="rId2"/>
    <p:sldLayoutId id="2147483973" r:id="rId3"/>
    <p:sldLayoutId id="2147483974" r:id="rId4"/>
    <p:sldLayoutId id="2147483975" r:id="rId5"/>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1" name="Rectangle 10"/>
          <p:cNvSpPr/>
          <p:nvPr userDrawn="1"/>
        </p:nvSpPr>
        <p:spPr>
          <a:xfrm>
            <a:off x="0" y="6248400"/>
            <a:ext cx="9144000" cy="609600"/>
          </a:xfrm>
          <a:prstGeom prst="rect">
            <a:avLst/>
          </a:prstGeom>
          <a:gradFill flip="none" rotWithShape="1">
            <a:gsLst>
              <a:gs pos="7000">
                <a:schemeClr val="bg1">
                  <a:lumMod val="75000"/>
                </a:schemeClr>
              </a:gs>
              <a:gs pos="42000">
                <a:schemeClr val="bg1">
                  <a:lumMod val="95000"/>
                </a:schemeClr>
              </a:gs>
              <a:gs pos="100000">
                <a:schemeClr val="bg1">
                  <a:lumMod val="95000"/>
                  <a:shade val="100000"/>
                  <a:satMod val="115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4" name="TextBox 3"/>
          <p:cNvSpPr txBox="1"/>
          <p:nvPr userDrawn="1"/>
        </p:nvSpPr>
        <p:spPr>
          <a:xfrm>
            <a:off x="4114800" y="6324600"/>
            <a:ext cx="3048000" cy="415498"/>
          </a:xfrm>
          <a:prstGeom prst="rect">
            <a:avLst/>
          </a:prstGeom>
          <a:noFill/>
        </p:spPr>
        <p:txBody>
          <a:bodyPr wrap="square" rtlCol="0">
            <a:spAutoFit/>
          </a:bodyPr>
          <a:lstStyle/>
          <a:p>
            <a:pPr algn="r"/>
            <a:r>
              <a:rPr lang="en-US" sz="1200" dirty="0" smtClean="0">
                <a:solidFill>
                  <a:prstClr val="black"/>
                </a:solidFill>
              </a:rPr>
              <a:t>Minnesota Geospatial Information Office</a:t>
            </a:r>
          </a:p>
          <a:p>
            <a:pPr algn="r"/>
            <a:r>
              <a:rPr lang="en-US" sz="800" dirty="0" smtClean="0">
                <a:solidFill>
                  <a:prstClr val="black"/>
                </a:solidFill>
              </a:rPr>
              <a:t>A Program Area of MN.IT Services</a:t>
            </a:r>
            <a:endParaRPr lang="en-US" sz="800" dirty="0">
              <a:solidFill>
                <a:prstClr val="black"/>
              </a:solidFill>
            </a:endParaRPr>
          </a:p>
        </p:txBody>
      </p:sp>
      <p:pic>
        <p:nvPicPr>
          <p:cNvPr id="8" name="Picture 7"/>
          <p:cNvPicPr>
            <a:picLocks noChangeAspect="1"/>
          </p:cNvPicPr>
          <p:nvPr userDrawn="1"/>
        </p:nvPicPr>
        <p:blipFill>
          <a:blip r:embed="rId9">
            <a:extLst>
              <a:ext uri="{28A0092B-C50C-407E-A947-70E740481C1C}">
                <a14:useLocalDpi xmlns:a14="http://schemas.microsoft.com/office/drawing/2010/main" val="0"/>
              </a:ext>
            </a:extLst>
          </a:blip>
          <a:stretch>
            <a:fillRect/>
          </a:stretch>
        </p:blipFill>
        <p:spPr>
          <a:xfrm>
            <a:off x="7108317" y="4638675"/>
            <a:ext cx="2047875" cy="2219325"/>
          </a:xfrm>
          <a:prstGeom prst="rect">
            <a:avLst/>
          </a:prstGeom>
        </p:spPr>
      </p:pic>
      <p:cxnSp>
        <p:nvCxnSpPr>
          <p:cNvPr id="13" name="Straight Connector 12" descr="Decorative line" title="Decorative line"/>
          <p:cNvCxnSpPr/>
          <p:nvPr userDrawn="1"/>
        </p:nvCxnSpPr>
        <p:spPr>
          <a:xfrm>
            <a:off x="381000" y="914400"/>
            <a:ext cx="8775192" cy="0"/>
          </a:xfrm>
          <a:prstGeom prst="line">
            <a:avLst/>
          </a:prstGeom>
          <a:noFill/>
          <a:ln w="19050" cap="flat" cmpd="sng" algn="ctr">
            <a:solidFill>
              <a:schemeClr val="bg1">
                <a:lumMod val="65000"/>
              </a:schemeClr>
            </a:solidFill>
            <a:prstDash val="solid"/>
            <a:headEnd type="none" w="med" len="med"/>
            <a:tailEnd type="none" w="med" len="med"/>
          </a:ln>
          <a:effectLst/>
        </p:spPr>
      </p:cxnSp>
      <p:sp>
        <p:nvSpPr>
          <p:cNvPr id="16" name="Slide Number Placeholder 10"/>
          <p:cNvSpPr>
            <a:spLocks noGrp="1"/>
          </p:cNvSpPr>
          <p:nvPr>
            <p:ph type="sldNum" sz="quarter" idx="4"/>
          </p:nvPr>
        </p:nvSpPr>
        <p:spPr>
          <a:xfrm>
            <a:off x="0" y="6477000"/>
            <a:ext cx="457201" cy="304800"/>
          </a:xfrm>
          <a:prstGeom prst="rect">
            <a:avLst/>
          </a:prstGeom>
        </p:spPr>
        <p:txBody>
          <a:bodyPr/>
          <a:lstStyle>
            <a:lvl1pPr algn="ctr">
              <a:defRPr sz="800">
                <a:latin typeface="+mj-lt"/>
              </a:defRPr>
            </a:lvl1pPr>
          </a:lstStyle>
          <a:p>
            <a:fld id="{1FF935F4-130A-44BA-B9E4-FB5C8CE193BD}" type="slidenum">
              <a:rPr lang="en-US" smtClean="0">
                <a:solidFill>
                  <a:prstClr val="black"/>
                </a:solidFill>
              </a:rPr>
              <a:pPr/>
              <a:t>‹#›</a:t>
            </a:fld>
            <a:endParaRPr lang="en-US" dirty="0">
              <a:solidFill>
                <a:prstClr val="black"/>
              </a:solidFill>
            </a:endParaRPr>
          </a:p>
        </p:txBody>
      </p:sp>
      <p:sp>
        <p:nvSpPr>
          <p:cNvPr id="17" name="Date Placeholder 9"/>
          <p:cNvSpPr>
            <a:spLocks noGrp="1"/>
          </p:cNvSpPr>
          <p:nvPr>
            <p:ph type="dt" sz="half" idx="2"/>
          </p:nvPr>
        </p:nvSpPr>
        <p:spPr>
          <a:xfrm>
            <a:off x="533400" y="6489701"/>
            <a:ext cx="685799" cy="279399"/>
          </a:xfrm>
          <a:prstGeom prst="rect">
            <a:avLst/>
          </a:prstGeom>
        </p:spPr>
        <p:txBody>
          <a:bodyPr/>
          <a:lstStyle>
            <a:lvl1pPr algn="ctr">
              <a:defRPr sz="800">
                <a:latin typeface="+mj-lt"/>
              </a:defRPr>
            </a:lvl1pPr>
          </a:lstStyle>
          <a:p>
            <a:fld id="{C66A6D71-CBE5-4DB2-BA8D-22092B89CECA}" type="datetime1">
              <a:rPr lang="en-US" smtClean="0">
                <a:solidFill>
                  <a:prstClr val="black"/>
                </a:solidFill>
              </a:rPr>
              <a:pPr/>
              <a:t>9/24/2015</a:t>
            </a:fld>
            <a:endParaRPr lang="en-US" dirty="0">
              <a:solidFill>
                <a:prstClr val="black"/>
              </a:solidFill>
            </a:endParaRPr>
          </a:p>
        </p:txBody>
      </p:sp>
    </p:spTree>
    <p:extLst>
      <p:ext uri="{BB962C8B-B14F-4D97-AF65-F5344CB8AC3E}">
        <p14:creationId xmlns:p14="http://schemas.microsoft.com/office/powerpoint/2010/main" val="3344798719"/>
      </p:ext>
    </p:extLst>
  </p:cSld>
  <p:clrMap bg1="lt1" tx1="dk1" bg2="lt2" tx2="dk2" accent1="accent1" accent2="accent2" accent3="accent3" accent4="accent4" accent5="accent5" accent6="accent6" hlink="hlink" folHlink="folHlink"/>
  <p:sldLayoutIdLst>
    <p:sldLayoutId id="2147483992" r:id="rId1"/>
    <p:sldLayoutId id="2147483993" r:id="rId2"/>
    <p:sldLayoutId id="2147483994" r:id="rId3"/>
    <p:sldLayoutId id="2147483995" r:id="rId4"/>
    <p:sldLayoutId id="2147483996" r:id="rId5"/>
    <p:sldLayoutId id="2147483997" r:id="rId6"/>
    <p:sldLayoutId id="2147483998" r:id="rId7"/>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1" name="Rectangle 10"/>
          <p:cNvSpPr/>
          <p:nvPr userDrawn="1"/>
        </p:nvSpPr>
        <p:spPr>
          <a:xfrm>
            <a:off x="0" y="6248400"/>
            <a:ext cx="9144000" cy="609600"/>
          </a:xfrm>
          <a:prstGeom prst="rect">
            <a:avLst/>
          </a:prstGeom>
          <a:gradFill flip="none" rotWithShape="1">
            <a:gsLst>
              <a:gs pos="7000">
                <a:schemeClr val="bg1">
                  <a:lumMod val="75000"/>
                </a:schemeClr>
              </a:gs>
              <a:gs pos="42000">
                <a:schemeClr val="bg1">
                  <a:lumMod val="95000"/>
                </a:schemeClr>
              </a:gs>
              <a:gs pos="100000">
                <a:schemeClr val="bg1">
                  <a:lumMod val="95000"/>
                  <a:shade val="100000"/>
                  <a:satMod val="115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4" name="TextBox 3"/>
          <p:cNvSpPr txBox="1"/>
          <p:nvPr userDrawn="1"/>
        </p:nvSpPr>
        <p:spPr>
          <a:xfrm>
            <a:off x="4114800" y="6324600"/>
            <a:ext cx="3048000" cy="415498"/>
          </a:xfrm>
          <a:prstGeom prst="rect">
            <a:avLst/>
          </a:prstGeom>
          <a:noFill/>
        </p:spPr>
        <p:txBody>
          <a:bodyPr wrap="square" rtlCol="0">
            <a:spAutoFit/>
          </a:bodyPr>
          <a:lstStyle/>
          <a:p>
            <a:pPr algn="r"/>
            <a:r>
              <a:rPr lang="en-US" sz="1200" dirty="0" smtClean="0">
                <a:solidFill>
                  <a:prstClr val="black"/>
                </a:solidFill>
              </a:rPr>
              <a:t>Minnesota Geospatial Information Office</a:t>
            </a:r>
          </a:p>
          <a:p>
            <a:pPr algn="r"/>
            <a:r>
              <a:rPr lang="en-US" sz="800" dirty="0" smtClean="0">
                <a:solidFill>
                  <a:prstClr val="black"/>
                </a:solidFill>
              </a:rPr>
              <a:t>A Program Area of MN.IT Services</a:t>
            </a:r>
            <a:endParaRPr lang="en-US" sz="800" dirty="0">
              <a:solidFill>
                <a:prstClr val="black"/>
              </a:solidFill>
            </a:endParaRPr>
          </a:p>
        </p:txBody>
      </p:sp>
      <p:pic>
        <p:nvPicPr>
          <p:cNvPr id="8" name="Picture 7"/>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7108317" y="4638675"/>
            <a:ext cx="2047875" cy="2219325"/>
          </a:xfrm>
          <a:prstGeom prst="rect">
            <a:avLst/>
          </a:prstGeom>
        </p:spPr>
      </p:pic>
      <p:cxnSp>
        <p:nvCxnSpPr>
          <p:cNvPr id="13" name="Straight Connector 12" descr="Decorative line" title="Decorative line"/>
          <p:cNvCxnSpPr/>
          <p:nvPr userDrawn="1"/>
        </p:nvCxnSpPr>
        <p:spPr>
          <a:xfrm>
            <a:off x="381000" y="914400"/>
            <a:ext cx="8775192" cy="0"/>
          </a:xfrm>
          <a:prstGeom prst="line">
            <a:avLst/>
          </a:prstGeom>
          <a:noFill/>
          <a:ln w="19050" cap="flat" cmpd="sng" algn="ctr">
            <a:solidFill>
              <a:schemeClr val="bg1">
                <a:lumMod val="65000"/>
              </a:schemeClr>
            </a:solidFill>
            <a:prstDash val="solid"/>
            <a:headEnd type="none" w="med" len="med"/>
            <a:tailEnd type="none" w="med" len="med"/>
          </a:ln>
          <a:effectLst/>
        </p:spPr>
      </p:cxnSp>
      <p:sp>
        <p:nvSpPr>
          <p:cNvPr id="16" name="Slide Number Placeholder 10"/>
          <p:cNvSpPr>
            <a:spLocks noGrp="1"/>
          </p:cNvSpPr>
          <p:nvPr>
            <p:ph type="sldNum" sz="quarter" idx="4"/>
          </p:nvPr>
        </p:nvSpPr>
        <p:spPr>
          <a:xfrm>
            <a:off x="0" y="6477000"/>
            <a:ext cx="457201" cy="304800"/>
          </a:xfrm>
          <a:prstGeom prst="rect">
            <a:avLst/>
          </a:prstGeom>
        </p:spPr>
        <p:txBody>
          <a:bodyPr/>
          <a:lstStyle>
            <a:lvl1pPr algn="ctr">
              <a:defRPr sz="800">
                <a:latin typeface="+mj-lt"/>
              </a:defRPr>
            </a:lvl1pPr>
          </a:lstStyle>
          <a:p>
            <a:fld id="{1FF935F4-130A-44BA-B9E4-FB5C8CE193BD}" type="slidenum">
              <a:rPr lang="en-US" smtClean="0">
                <a:solidFill>
                  <a:prstClr val="black"/>
                </a:solidFill>
              </a:rPr>
              <a:pPr/>
              <a:t>‹#›</a:t>
            </a:fld>
            <a:endParaRPr lang="en-US" dirty="0">
              <a:solidFill>
                <a:prstClr val="black"/>
              </a:solidFill>
            </a:endParaRPr>
          </a:p>
        </p:txBody>
      </p:sp>
      <p:sp>
        <p:nvSpPr>
          <p:cNvPr id="17" name="Date Placeholder 9"/>
          <p:cNvSpPr>
            <a:spLocks noGrp="1"/>
          </p:cNvSpPr>
          <p:nvPr>
            <p:ph type="dt" sz="half" idx="2"/>
          </p:nvPr>
        </p:nvSpPr>
        <p:spPr>
          <a:xfrm>
            <a:off x="533400" y="6489701"/>
            <a:ext cx="685799" cy="279399"/>
          </a:xfrm>
          <a:prstGeom prst="rect">
            <a:avLst/>
          </a:prstGeom>
        </p:spPr>
        <p:txBody>
          <a:bodyPr/>
          <a:lstStyle>
            <a:lvl1pPr algn="ctr">
              <a:defRPr sz="800">
                <a:latin typeface="+mj-lt"/>
              </a:defRPr>
            </a:lvl1pPr>
          </a:lstStyle>
          <a:p>
            <a:fld id="{C66A6D71-CBE5-4DB2-BA8D-22092B89CECA}" type="datetime1">
              <a:rPr lang="en-US" smtClean="0">
                <a:solidFill>
                  <a:prstClr val="black"/>
                </a:solidFill>
              </a:rPr>
              <a:pPr/>
              <a:t>9/24/2015</a:t>
            </a:fld>
            <a:endParaRPr lang="en-US" dirty="0">
              <a:solidFill>
                <a:prstClr val="black"/>
              </a:solidFill>
            </a:endParaRPr>
          </a:p>
        </p:txBody>
      </p:sp>
    </p:spTree>
    <p:extLst>
      <p:ext uri="{BB962C8B-B14F-4D97-AF65-F5344CB8AC3E}">
        <p14:creationId xmlns:p14="http://schemas.microsoft.com/office/powerpoint/2010/main" val="3899130061"/>
      </p:ext>
    </p:extLst>
  </p:cSld>
  <p:clrMap bg1="lt1" tx1="dk1" bg2="lt2" tx2="dk2" accent1="accent1" accent2="accent2" accent3="accent3" accent4="accent4" accent5="accent5" accent6="accent6" hlink="hlink" folHlink="folHlink"/>
  <p:sldLayoutIdLst>
    <p:sldLayoutId id="2147484000" r:id="rId1"/>
    <p:sldLayoutId id="2147484001" r:id="rId2"/>
    <p:sldLayoutId id="2147484002" r:id="rId3"/>
    <p:sldLayoutId id="2147484003" r:id="rId4"/>
    <p:sldLayoutId id="2147484004" r:id="rId5"/>
    <p:sldLayoutId id="2147484005" r:id="rId6"/>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BCED89F-5829-4371-88AF-C0B1C6BEADA0}" type="datetimeFigureOut">
              <a:rPr lang="en-US" smtClean="0">
                <a:solidFill>
                  <a:prstClr val="black">
                    <a:tint val="75000"/>
                  </a:prstClr>
                </a:solidFill>
              </a:rPr>
              <a:pPr/>
              <a:t>9/24/2015</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99CC034-D351-4D4D-9B30-E43799F95AB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43059701"/>
      </p:ext>
    </p:extLst>
  </p:cSld>
  <p:clrMap bg1="lt1" tx1="dk1" bg2="lt2" tx2="dk2" accent1="accent1" accent2="accent2" accent3="accent3" accent4="accent4" accent5="accent5" accent6="accent6" hlink="hlink" folHlink="folHlink"/>
  <p:sldLayoutIdLst>
    <p:sldLayoutId id="2147484007" r:id="rId1"/>
    <p:sldLayoutId id="2147484008" r:id="rId2"/>
    <p:sldLayoutId id="2147484009" r:id="rId3"/>
    <p:sldLayoutId id="2147484010" r:id="rId4"/>
    <p:sldLayoutId id="2147484011" r:id="rId5"/>
    <p:sldLayoutId id="2147484012" r:id="rId6"/>
    <p:sldLayoutId id="2147484013" r:id="rId7"/>
    <p:sldLayoutId id="2147484014" r:id="rId8"/>
    <p:sldLayoutId id="2147484015" r:id="rId9"/>
    <p:sldLayoutId id="2147484016" r:id="rId10"/>
    <p:sldLayoutId id="214748401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4" name="TextBox 3"/>
          <p:cNvSpPr txBox="1"/>
          <p:nvPr userDrawn="1"/>
        </p:nvSpPr>
        <p:spPr>
          <a:xfrm>
            <a:off x="5867400" y="498902"/>
            <a:ext cx="3048000" cy="415498"/>
          </a:xfrm>
          <a:prstGeom prst="rect">
            <a:avLst/>
          </a:prstGeom>
          <a:noFill/>
        </p:spPr>
        <p:txBody>
          <a:bodyPr wrap="square" rtlCol="0">
            <a:spAutoFit/>
          </a:bodyPr>
          <a:lstStyle/>
          <a:p>
            <a:pPr algn="r"/>
            <a:r>
              <a:rPr lang="en-US" sz="1200" dirty="0" smtClean="0"/>
              <a:t>Minnesota Geospatial</a:t>
            </a:r>
            <a:r>
              <a:rPr lang="en-US" sz="1200" baseline="0" dirty="0" smtClean="0"/>
              <a:t> </a:t>
            </a:r>
            <a:r>
              <a:rPr lang="en-US" sz="1200" dirty="0" smtClean="0"/>
              <a:t>Information Office</a:t>
            </a:r>
          </a:p>
          <a:p>
            <a:pPr algn="r"/>
            <a:r>
              <a:rPr lang="en-US" sz="800" baseline="0" dirty="0" smtClean="0"/>
              <a:t>A Program Area of MN.IT Services</a:t>
            </a:r>
            <a:endParaRPr lang="en-US" sz="800" dirty="0"/>
          </a:p>
        </p:txBody>
      </p:sp>
      <p:cxnSp>
        <p:nvCxnSpPr>
          <p:cNvPr id="13" name="Straight Connector 12" descr="Decorative line" title="Decorative line"/>
          <p:cNvCxnSpPr/>
          <p:nvPr userDrawn="1"/>
        </p:nvCxnSpPr>
        <p:spPr>
          <a:xfrm>
            <a:off x="0" y="914400"/>
            <a:ext cx="9156192" cy="0"/>
          </a:xfrm>
          <a:prstGeom prst="line">
            <a:avLst/>
          </a:prstGeom>
          <a:noFill/>
          <a:ln w="19050" cap="flat" cmpd="sng" algn="ctr">
            <a:solidFill>
              <a:schemeClr val="bg1">
                <a:lumMod val="65000"/>
              </a:schemeClr>
            </a:solidFill>
            <a:prstDash val="solid"/>
            <a:headEnd type="none" w="med" len="med"/>
            <a:tailEnd type="none" w="med" len="med"/>
          </a:ln>
          <a:effectLst/>
        </p:spPr>
      </p:cxnSp>
      <p:pic>
        <p:nvPicPr>
          <p:cNvPr id="14" name="Picture 13"/>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5317617" y="2057400"/>
            <a:ext cx="3838575" cy="4800600"/>
          </a:xfrm>
          <a:prstGeom prst="rect">
            <a:avLst/>
          </a:prstGeom>
        </p:spPr>
      </p:pic>
    </p:spTree>
    <p:extLst>
      <p:ext uri="{BB962C8B-B14F-4D97-AF65-F5344CB8AC3E}">
        <p14:creationId xmlns:p14="http://schemas.microsoft.com/office/powerpoint/2010/main" val="603367755"/>
      </p:ext>
    </p:extLst>
  </p:cSld>
  <p:clrMap bg1="lt1" tx1="dk1" bg2="lt2" tx2="dk2" accent1="accent1" accent2="accent2" accent3="accent3" accent4="accent4" accent5="accent5" accent6="accent6" hlink="hlink" folHlink="folHlink"/>
  <p:sldLayoutIdLst>
    <p:sldLayoutId id="2147483823" r:id="rId1"/>
    <p:sldLayoutId id="2147483824" r:id="rId2"/>
    <p:sldLayoutId id="2147483825" r:id="rId3"/>
    <p:sldLayoutId id="2147483826" r:id="rId4"/>
    <p:sldLayoutId id="2147483827" r:id="rId5"/>
    <p:sldLayoutId id="2147483828" r:id="rId6"/>
    <p:sldLayoutId id="2147483864" r:id="rId7"/>
    <p:sldLayoutId id="2147483897" r:id="rId8"/>
    <p:sldLayoutId id="2147483911" r:id="rId9"/>
    <p:sldLayoutId id="2147483912" r:id="rId10"/>
    <p:sldLayoutId id="214748391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1" name="Rectangle 10"/>
          <p:cNvSpPr/>
          <p:nvPr userDrawn="1"/>
        </p:nvSpPr>
        <p:spPr>
          <a:xfrm>
            <a:off x="0" y="6248400"/>
            <a:ext cx="9144000" cy="609600"/>
          </a:xfrm>
          <a:prstGeom prst="rect">
            <a:avLst/>
          </a:prstGeom>
          <a:gradFill flip="none" rotWithShape="1">
            <a:gsLst>
              <a:gs pos="7000">
                <a:schemeClr val="bg1">
                  <a:lumMod val="75000"/>
                </a:schemeClr>
              </a:gs>
              <a:gs pos="42000">
                <a:schemeClr val="bg1">
                  <a:lumMod val="95000"/>
                </a:schemeClr>
              </a:gs>
              <a:gs pos="100000">
                <a:schemeClr val="bg1">
                  <a:lumMod val="95000"/>
                  <a:shade val="100000"/>
                  <a:satMod val="115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userDrawn="1"/>
        </p:nvSpPr>
        <p:spPr>
          <a:xfrm>
            <a:off x="4114800" y="6324600"/>
            <a:ext cx="3048000" cy="415498"/>
          </a:xfrm>
          <a:prstGeom prst="rect">
            <a:avLst/>
          </a:prstGeom>
          <a:noFill/>
        </p:spPr>
        <p:txBody>
          <a:bodyPr wrap="square" rtlCol="0">
            <a:spAutoFit/>
          </a:bodyPr>
          <a:lstStyle/>
          <a:p>
            <a:pPr algn="r"/>
            <a:r>
              <a:rPr lang="en-US" sz="1200" dirty="0" smtClean="0"/>
              <a:t>Minnesota Geospatial</a:t>
            </a:r>
            <a:r>
              <a:rPr lang="en-US" sz="1200" baseline="0" dirty="0" smtClean="0"/>
              <a:t> </a:t>
            </a:r>
            <a:r>
              <a:rPr lang="en-US" sz="1200" dirty="0" smtClean="0"/>
              <a:t>Information Office</a:t>
            </a:r>
          </a:p>
          <a:p>
            <a:pPr algn="r"/>
            <a:r>
              <a:rPr lang="en-US" sz="800" baseline="0" dirty="0" smtClean="0"/>
              <a:t>A Program Area of MN.IT Services</a:t>
            </a:r>
            <a:endParaRPr lang="en-US" sz="800" dirty="0"/>
          </a:p>
        </p:txBody>
      </p:sp>
      <p:pic>
        <p:nvPicPr>
          <p:cNvPr id="8" name="Picture 7"/>
          <p:cNvPicPr>
            <a:picLocks noChangeAspect="1"/>
          </p:cNvPicPr>
          <p:nvPr userDrawn="1"/>
        </p:nvPicPr>
        <p:blipFill>
          <a:blip r:embed="rId9">
            <a:extLst>
              <a:ext uri="{28A0092B-C50C-407E-A947-70E740481C1C}">
                <a14:useLocalDpi xmlns:a14="http://schemas.microsoft.com/office/drawing/2010/main" val="0"/>
              </a:ext>
            </a:extLst>
          </a:blip>
          <a:stretch>
            <a:fillRect/>
          </a:stretch>
        </p:blipFill>
        <p:spPr>
          <a:xfrm>
            <a:off x="7108317" y="4638675"/>
            <a:ext cx="2047875" cy="2219325"/>
          </a:xfrm>
          <a:prstGeom prst="rect">
            <a:avLst/>
          </a:prstGeom>
        </p:spPr>
      </p:pic>
      <p:cxnSp>
        <p:nvCxnSpPr>
          <p:cNvPr id="13" name="Straight Connector 12" descr="Decorative line" title="Decorative line"/>
          <p:cNvCxnSpPr/>
          <p:nvPr userDrawn="1"/>
        </p:nvCxnSpPr>
        <p:spPr>
          <a:xfrm>
            <a:off x="381000" y="914400"/>
            <a:ext cx="8775192" cy="0"/>
          </a:xfrm>
          <a:prstGeom prst="line">
            <a:avLst/>
          </a:prstGeom>
          <a:noFill/>
          <a:ln w="19050" cap="flat" cmpd="sng" algn="ctr">
            <a:solidFill>
              <a:schemeClr val="bg1">
                <a:lumMod val="65000"/>
              </a:schemeClr>
            </a:solidFill>
            <a:prstDash val="solid"/>
            <a:headEnd type="none" w="med" len="med"/>
            <a:tailEnd type="none" w="med" len="med"/>
          </a:ln>
          <a:effectLst/>
        </p:spPr>
      </p:cxnSp>
      <p:sp>
        <p:nvSpPr>
          <p:cNvPr id="16" name="Slide Number Placeholder 10"/>
          <p:cNvSpPr>
            <a:spLocks noGrp="1"/>
          </p:cNvSpPr>
          <p:nvPr>
            <p:ph type="sldNum" sz="quarter" idx="4"/>
          </p:nvPr>
        </p:nvSpPr>
        <p:spPr>
          <a:xfrm>
            <a:off x="0" y="6477000"/>
            <a:ext cx="457201" cy="304800"/>
          </a:xfrm>
          <a:prstGeom prst="rect">
            <a:avLst/>
          </a:prstGeom>
        </p:spPr>
        <p:txBody>
          <a:bodyPr/>
          <a:lstStyle>
            <a:lvl1pPr algn="ctr">
              <a:defRPr sz="800">
                <a:latin typeface="+mj-lt"/>
              </a:defRPr>
            </a:lvl1pPr>
          </a:lstStyle>
          <a:p>
            <a:fld id="{1FF935F4-130A-44BA-B9E4-FB5C8CE193BD}" type="slidenum">
              <a:rPr lang="en-US" smtClean="0">
                <a:solidFill>
                  <a:prstClr val="black"/>
                </a:solidFill>
              </a:rPr>
              <a:pPr/>
              <a:t>‹#›</a:t>
            </a:fld>
            <a:endParaRPr lang="en-US" dirty="0">
              <a:solidFill>
                <a:prstClr val="black"/>
              </a:solidFill>
            </a:endParaRPr>
          </a:p>
        </p:txBody>
      </p:sp>
      <p:sp>
        <p:nvSpPr>
          <p:cNvPr id="17" name="Date Placeholder 9"/>
          <p:cNvSpPr>
            <a:spLocks noGrp="1"/>
          </p:cNvSpPr>
          <p:nvPr>
            <p:ph type="dt" sz="half" idx="2"/>
          </p:nvPr>
        </p:nvSpPr>
        <p:spPr>
          <a:xfrm>
            <a:off x="533400" y="6489701"/>
            <a:ext cx="685799" cy="279399"/>
          </a:xfrm>
          <a:prstGeom prst="rect">
            <a:avLst/>
          </a:prstGeom>
        </p:spPr>
        <p:txBody>
          <a:bodyPr/>
          <a:lstStyle>
            <a:lvl1pPr algn="ctr">
              <a:defRPr sz="800">
                <a:latin typeface="+mj-lt"/>
              </a:defRPr>
            </a:lvl1pPr>
          </a:lstStyle>
          <a:p>
            <a:fld id="{C66A6D71-CBE5-4DB2-BA8D-22092B89CECA}" type="datetime1">
              <a:rPr lang="en-US" smtClean="0">
                <a:solidFill>
                  <a:prstClr val="black"/>
                </a:solidFill>
              </a:rPr>
              <a:pPr/>
              <a:t>9/24/2015</a:t>
            </a:fld>
            <a:endParaRPr lang="en-US" dirty="0">
              <a:solidFill>
                <a:prstClr val="black"/>
              </a:solidFill>
            </a:endParaRPr>
          </a:p>
        </p:txBody>
      </p:sp>
    </p:spTree>
    <p:extLst>
      <p:ext uri="{BB962C8B-B14F-4D97-AF65-F5344CB8AC3E}">
        <p14:creationId xmlns:p14="http://schemas.microsoft.com/office/powerpoint/2010/main" val="3117839673"/>
      </p:ext>
    </p:extLst>
  </p:cSld>
  <p:clrMap bg1="lt1" tx1="dk1" bg2="lt2" tx2="dk2" accent1="accent1" accent2="accent2" accent3="accent3" accent4="accent4" accent5="accent5" accent6="accent6" hlink="hlink" folHlink="folHlink"/>
  <p:sldLayoutIdLst>
    <p:sldLayoutId id="2147483810" r:id="rId1"/>
    <p:sldLayoutId id="2147483819" r:id="rId2"/>
    <p:sldLayoutId id="2147483829" r:id="rId3"/>
    <p:sldLayoutId id="2147483813" r:id="rId4"/>
    <p:sldLayoutId id="2147483820" r:id="rId5"/>
    <p:sldLayoutId id="2147483821" r:id="rId6"/>
    <p:sldLayoutId id="2147483990" r:id="rId7"/>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657453338"/>
      </p:ext>
    </p:extLst>
  </p:cSld>
  <p:clrMap bg1="lt1" tx1="dk1" bg2="lt2" tx2="dk2" accent1="accent1" accent2="accent2" accent3="accent3" accent4="accent4" accent5="accent5" accent6="accent6" hlink="hlink" folHlink="folHlink"/>
  <p:sldLayoutIdLst>
    <p:sldLayoutId id="2147483770" r:id="rId1"/>
    <p:sldLayoutId id="2147483771" r:id="rId2"/>
    <p:sldLayoutId id="2147483814" r:id="rId3"/>
    <p:sldLayoutId id="2147483815" r:id="rId4"/>
  </p:sldLayoutIdLst>
  <p:timing>
    <p:tnLst>
      <p:par>
        <p:cTn id="1" dur="indefinite" restart="never" nodeType="tmRoot"/>
      </p:par>
    </p:tnLst>
  </p:timing>
  <p:txStyles>
    <p:titleStyle>
      <a:lvl1pPr algn="r" defTabSz="914400" rtl="0" eaLnBrk="1" latinLnBrk="0" hangingPunct="1">
        <a:spcBef>
          <a:spcPct val="0"/>
        </a:spcBef>
        <a:buNone/>
        <a:defRPr sz="2800" kern="1200">
          <a:gradFill>
            <a:gsLst>
              <a:gs pos="0">
                <a:schemeClr val="tx1">
                  <a:lumMod val="50000"/>
                </a:schemeClr>
              </a:gs>
              <a:gs pos="61000">
                <a:schemeClr val="tx1"/>
              </a:gs>
            </a:gsLst>
            <a:lin ang="5400000" scaled="0"/>
          </a:gradFill>
          <a:effectLst/>
          <a:latin typeface="Franklin Gothic Book" pitchFamily="34" charset="0"/>
          <a:ea typeface="+mj-ea"/>
          <a:cs typeface="+mj-cs"/>
        </a:defRPr>
      </a:lvl1pPr>
    </p:titleStyle>
    <p:bodyStyle>
      <a:lvl1pPr marL="182880" indent="-182880" algn="l" defTabSz="914400" rtl="0" eaLnBrk="1" latinLnBrk="0" hangingPunct="1">
        <a:spcBef>
          <a:spcPct val="20000"/>
        </a:spcBef>
        <a:buClr>
          <a:schemeClr val="tx1">
            <a:lumMod val="50000"/>
            <a:lumOff val="50000"/>
          </a:schemeClr>
        </a:buClr>
        <a:buFont typeface="Wingdings" pitchFamily="2" charset="2"/>
        <a:buChar char="§"/>
        <a:defRPr sz="1800" kern="1200">
          <a:solidFill>
            <a:schemeClr val="tx1">
              <a:lumMod val="85000"/>
            </a:schemeClr>
          </a:solidFill>
          <a:latin typeface="Franklin Gothic Book" pitchFamily="34" charset="0"/>
          <a:ea typeface="+mn-ea"/>
          <a:cs typeface="+mn-cs"/>
        </a:defRPr>
      </a:lvl1pPr>
      <a:lvl2pPr marL="411480" indent="-182880" algn="l" defTabSz="914400" rtl="0" eaLnBrk="1" latinLnBrk="0" hangingPunct="1">
        <a:spcBef>
          <a:spcPct val="20000"/>
        </a:spcBef>
        <a:buClr>
          <a:schemeClr val="tx1">
            <a:lumMod val="50000"/>
            <a:lumOff val="50000"/>
          </a:schemeClr>
        </a:buClr>
        <a:buFont typeface="Wingdings" pitchFamily="2" charset="2"/>
        <a:buChar char="§"/>
        <a:defRPr sz="1400" kern="1200">
          <a:solidFill>
            <a:schemeClr val="tx1">
              <a:lumMod val="85000"/>
            </a:schemeClr>
          </a:solidFill>
          <a:latin typeface="Franklin Gothic Book" pitchFamily="34" charset="0"/>
          <a:ea typeface="+mn-ea"/>
          <a:cs typeface="+mn-cs"/>
        </a:defRPr>
      </a:lvl2pPr>
      <a:lvl3pPr marL="594360" indent="-182880" algn="l" defTabSz="914400" rtl="0" eaLnBrk="1" latinLnBrk="0" hangingPunct="1">
        <a:spcBef>
          <a:spcPct val="20000"/>
        </a:spcBef>
        <a:buClr>
          <a:schemeClr val="tx1">
            <a:lumMod val="50000"/>
            <a:lumOff val="50000"/>
          </a:schemeClr>
        </a:buClr>
        <a:buFont typeface="Wingdings" pitchFamily="2" charset="2"/>
        <a:buChar char="§"/>
        <a:defRPr sz="1400" kern="1200">
          <a:solidFill>
            <a:schemeClr val="tx1">
              <a:lumMod val="85000"/>
            </a:schemeClr>
          </a:solidFill>
          <a:latin typeface="Franklin Gothic Book" pitchFamily="34" charset="0"/>
          <a:ea typeface="+mn-ea"/>
          <a:cs typeface="+mn-cs"/>
        </a:defRPr>
      </a:lvl3pPr>
      <a:lvl4pPr marL="777240" indent="-182880" algn="l" defTabSz="914400" rtl="0" eaLnBrk="1" latinLnBrk="0" hangingPunct="1">
        <a:spcBef>
          <a:spcPct val="20000"/>
        </a:spcBef>
        <a:buClr>
          <a:schemeClr val="tx1">
            <a:lumMod val="50000"/>
            <a:lumOff val="50000"/>
          </a:schemeClr>
        </a:buClr>
        <a:buFont typeface="Wingdings" pitchFamily="2" charset="2"/>
        <a:buChar char="§"/>
        <a:defRPr sz="1400" kern="1200">
          <a:solidFill>
            <a:schemeClr val="tx1">
              <a:lumMod val="85000"/>
            </a:schemeClr>
          </a:solidFill>
          <a:latin typeface="Franklin Gothic Book" pitchFamily="34" charset="0"/>
          <a:ea typeface="+mn-ea"/>
          <a:cs typeface="+mn-cs"/>
        </a:defRPr>
      </a:lvl4pPr>
      <a:lvl5pPr marL="960120" indent="-182880" algn="l" defTabSz="914400" rtl="0" eaLnBrk="1" latinLnBrk="0" hangingPunct="1">
        <a:spcBef>
          <a:spcPct val="20000"/>
        </a:spcBef>
        <a:buClr>
          <a:schemeClr val="tx1">
            <a:lumMod val="50000"/>
            <a:lumOff val="50000"/>
          </a:schemeClr>
        </a:buClr>
        <a:buFont typeface="Wingdings" pitchFamily="2" charset="2"/>
        <a:buChar char="§"/>
        <a:defRPr sz="1400" kern="1200">
          <a:solidFill>
            <a:schemeClr val="tx1">
              <a:lumMod val="85000"/>
            </a:schemeClr>
          </a:solidFill>
          <a:latin typeface="Franklin Gothic Book" pitchFamily="34" charset="0"/>
          <a:ea typeface="+mn-ea"/>
          <a:cs typeface="+mn-cs"/>
        </a:defRPr>
      </a:lvl5pPr>
      <a:lvl6pPr marL="1143000" indent="-182880" algn="l" defTabSz="914400" rtl="0" eaLnBrk="1" latinLnBrk="0" hangingPunct="1">
        <a:spcBef>
          <a:spcPts val="288"/>
        </a:spcBef>
        <a:buClr>
          <a:schemeClr val="tx1">
            <a:lumMod val="50000"/>
            <a:lumOff val="50000"/>
          </a:schemeClr>
        </a:buClr>
        <a:buFont typeface="Wingdings" pitchFamily="2" charset="2"/>
        <a:buChar char="§"/>
        <a:defRPr sz="1400" kern="1200" baseline="0">
          <a:solidFill>
            <a:schemeClr val="tx1"/>
          </a:solidFill>
          <a:latin typeface="+mn-lt"/>
          <a:ea typeface="+mn-ea"/>
          <a:cs typeface="+mn-cs"/>
        </a:defRPr>
      </a:lvl6pPr>
      <a:lvl7pPr marL="1325880" indent="-182880" algn="l" defTabSz="914400" rtl="0" eaLnBrk="1" latinLnBrk="0" hangingPunct="1">
        <a:spcBef>
          <a:spcPts val="288"/>
        </a:spcBef>
        <a:buClr>
          <a:schemeClr val="tx1">
            <a:lumMod val="50000"/>
            <a:lumOff val="50000"/>
          </a:schemeClr>
        </a:buClr>
        <a:buFont typeface="Wingdings" pitchFamily="2" charset="2"/>
        <a:buChar char="§"/>
        <a:defRPr sz="1400" kern="1200" baseline="0">
          <a:solidFill>
            <a:schemeClr val="tx1"/>
          </a:solidFill>
          <a:latin typeface="+mn-lt"/>
          <a:ea typeface="+mn-ea"/>
          <a:cs typeface="+mn-cs"/>
        </a:defRPr>
      </a:lvl7pPr>
      <a:lvl8pPr marL="1508760" indent="-182880" algn="l" defTabSz="914400" rtl="0" eaLnBrk="1" latinLnBrk="0" hangingPunct="1">
        <a:spcBef>
          <a:spcPts val="288"/>
        </a:spcBef>
        <a:buClr>
          <a:schemeClr val="tx1">
            <a:lumMod val="50000"/>
            <a:lumOff val="50000"/>
          </a:schemeClr>
        </a:buClr>
        <a:buFont typeface="Wingdings" pitchFamily="2" charset="2"/>
        <a:buChar char="§"/>
        <a:defRPr sz="1400" kern="1200" baseline="0">
          <a:solidFill>
            <a:schemeClr val="tx1"/>
          </a:solidFill>
          <a:latin typeface="+mn-lt"/>
          <a:ea typeface="+mn-ea"/>
          <a:cs typeface="+mn-cs"/>
        </a:defRPr>
      </a:lvl8pPr>
      <a:lvl9pPr marL="1691640" indent="-182880" algn="l" defTabSz="914400" rtl="0" eaLnBrk="1" latinLnBrk="0" hangingPunct="1">
        <a:spcBef>
          <a:spcPts val="288"/>
        </a:spcBef>
        <a:buClr>
          <a:schemeClr val="tx1">
            <a:lumMod val="50000"/>
            <a:lumOff val="50000"/>
          </a:schemeClr>
        </a:buClr>
        <a:buFont typeface="Wingdings" pitchFamily="2" charset="2"/>
        <a:buChar char="§"/>
        <a:defRPr sz="1400" kern="1200" baseline="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4" name="TextBox 3"/>
          <p:cNvSpPr txBox="1"/>
          <p:nvPr userDrawn="1"/>
        </p:nvSpPr>
        <p:spPr>
          <a:xfrm>
            <a:off x="5867400" y="498902"/>
            <a:ext cx="3048000" cy="415498"/>
          </a:xfrm>
          <a:prstGeom prst="rect">
            <a:avLst/>
          </a:prstGeom>
          <a:noFill/>
        </p:spPr>
        <p:txBody>
          <a:bodyPr wrap="square" rtlCol="0">
            <a:spAutoFit/>
          </a:bodyPr>
          <a:lstStyle/>
          <a:p>
            <a:pPr algn="r"/>
            <a:r>
              <a:rPr lang="en-US" sz="1200" dirty="0" smtClean="0">
                <a:solidFill>
                  <a:prstClr val="black"/>
                </a:solidFill>
              </a:rPr>
              <a:t>Minnesota Geospatial Information Office</a:t>
            </a:r>
          </a:p>
          <a:p>
            <a:pPr algn="r"/>
            <a:r>
              <a:rPr lang="en-US" sz="800" dirty="0" smtClean="0">
                <a:solidFill>
                  <a:prstClr val="black"/>
                </a:solidFill>
              </a:rPr>
              <a:t>A Program Area of MN.IT Services</a:t>
            </a:r>
            <a:endParaRPr lang="en-US" sz="800" dirty="0">
              <a:solidFill>
                <a:prstClr val="black"/>
              </a:solidFill>
            </a:endParaRPr>
          </a:p>
        </p:txBody>
      </p:sp>
      <p:cxnSp>
        <p:nvCxnSpPr>
          <p:cNvPr id="13" name="Straight Connector 12" descr="Decorative line"/>
          <p:cNvCxnSpPr/>
          <p:nvPr userDrawn="1"/>
        </p:nvCxnSpPr>
        <p:spPr>
          <a:xfrm>
            <a:off x="0" y="914400"/>
            <a:ext cx="9156192" cy="0"/>
          </a:xfrm>
          <a:prstGeom prst="line">
            <a:avLst/>
          </a:prstGeom>
          <a:noFill/>
          <a:ln w="19050" cap="flat" cmpd="sng" algn="ctr">
            <a:solidFill>
              <a:schemeClr val="bg1">
                <a:lumMod val="65000"/>
              </a:schemeClr>
            </a:solidFill>
            <a:prstDash val="solid"/>
            <a:headEnd type="none" w="med" len="med"/>
            <a:tailEnd type="none" w="med" len="med"/>
          </a:ln>
          <a:effectLst/>
        </p:spPr>
      </p:cxnSp>
      <p:pic>
        <p:nvPicPr>
          <p:cNvPr id="14" name="Picture 13" descr="Decorative image of map and compass. "/>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5317617" y="1981200"/>
            <a:ext cx="3838575" cy="4800600"/>
          </a:xfrm>
          <a:prstGeom prst="rect">
            <a:avLst/>
          </a:prstGeom>
        </p:spPr>
      </p:pic>
    </p:spTree>
    <p:extLst>
      <p:ext uri="{BB962C8B-B14F-4D97-AF65-F5344CB8AC3E}">
        <p14:creationId xmlns:p14="http://schemas.microsoft.com/office/powerpoint/2010/main" val="1462898545"/>
      </p:ext>
    </p:extLst>
  </p:cSld>
  <p:clrMap bg1="lt1" tx1="dk1" bg2="lt2" tx2="dk2" accent1="accent1" accent2="accent2" accent3="accent3" accent4="accent4" accent5="accent5" accent6="accent6" hlink="hlink" folHlink="folHlink"/>
  <p:sldLayoutIdLst>
    <p:sldLayoutId id="2147483848" r:id="rId1"/>
    <p:sldLayoutId id="2147483849" r:id="rId2"/>
    <p:sldLayoutId id="2147483851" r:id="rId3"/>
    <p:sldLayoutId id="2147483852" r:id="rId4"/>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1" name="Rectangle 10"/>
          <p:cNvSpPr/>
          <p:nvPr userDrawn="1"/>
        </p:nvSpPr>
        <p:spPr>
          <a:xfrm>
            <a:off x="0" y="6248400"/>
            <a:ext cx="9144000" cy="609600"/>
          </a:xfrm>
          <a:prstGeom prst="rect">
            <a:avLst/>
          </a:prstGeom>
          <a:gradFill flip="none" rotWithShape="1">
            <a:gsLst>
              <a:gs pos="7000">
                <a:schemeClr val="bg1">
                  <a:lumMod val="75000"/>
                </a:schemeClr>
              </a:gs>
              <a:gs pos="42000">
                <a:schemeClr val="bg1">
                  <a:lumMod val="95000"/>
                </a:schemeClr>
              </a:gs>
              <a:gs pos="100000">
                <a:schemeClr val="bg1">
                  <a:lumMod val="95000"/>
                  <a:shade val="100000"/>
                  <a:satMod val="115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4" name="TextBox 3"/>
          <p:cNvSpPr txBox="1"/>
          <p:nvPr userDrawn="1"/>
        </p:nvSpPr>
        <p:spPr>
          <a:xfrm>
            <a:off x="4114800" y="6324600"/>
            <a:ext cx="3048000" cy="415498"/>
          </a:xfrm>
          <a:prstGeom prst="rect">
            <a:avLst/>
          </a:prstGeom>
          <a:noFill/>
        </p:spPr>
        <p:txBody>
          <a:bodyPr wrap="square" rtlCol="0">
            <a:spAutoFit/>
          </a:bodyPr>
          <a:lstStyle/>
          <a:p>
            <a:pPr algn="r"/>
            <a:r>
              <a:rPr lang="en-US" sz="1200" dirty="0" smtClean="0">
                <a:solidFill>
                  <a:prstClr val="black"/>
                </a:solidFill>
              </a:rPr>
              <a:t>Minnesota Geospatial Information Office</a:t>
            </a:r>
          </a:p>
          <a:p>
            <a:pPr algn="r"/>
            <a:r>
              <a:rPr lang="en-US" sz="800" dirty="0" smtClean="0">
                <a:solidFill>
                  <a:prstClr val="black"/>
                </a:solidFill>
              </a:rPr>
              <a:t>A Program Area of MN.IT Services</a:t>
            </a:r>
            <a:endParaRPr lang="en-US" sz="800" dirty="0">
              <a:solidFill>
                <a:prstClr val="black"/>
              </a:solidFill>
            </a:endParaRPr>
          </a:p>
        </p:txBody>
      </p:sp>
      <p:pic>
        <p:nvPicPr>
          <p:cNvPr id="8" name="Picture 7"/>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7108317" y="4638675"/>
            <a:ext cx="2047875" cy="2219325"/>
          </a:xfrm>
          <a:prstGeom prst="rect">
            <a:avLst/>
          </a:prstGeom>
        </p:spPr>
      </p:pic>
      <p:cxnSp>
        <p:nvCxnSpPr>
          <p:cNvPr id="13" name="Straight Connector 12" descr="Decorative line"/>
          <p:cNvCxnSpPr/>
          <p:nvPr userDrawn="1"/>
        </p:nvCxnSpPr>
        <p:spPr>
          <a:xfrm>
            <a:off x="381000" y="914400"/>
            <a:ext cx="8775192" cy="0"/>
          </a:xfrm>
          <a:prstGeom prst="line">
            <a:avLst/>
          </a:prstGeom>
          <a:noFill/>
          <a:ln w="19050" cap="flat" cmpd="sng" algn="ctr">
            <a:solidFill>
              <a:schemeClr val="bg1">
                <a:lumMod val="65000"/>
              </a:schemeClr>
            </a:solidFill>
            <a:prstDash val="solid"/>
            <a:headEnd type="none" w="med" len="med"/>
            <a:tailEnd type="none" w="med" len="med"/>
          </a:ln>
          <a:effectLst/>
        </p:spPr>
      </p:cxnSp>
    </p:spTree>
    <p:extLst>
      <p:ext uri="{BB962C8B-B14F-4D97-AF65-F5344CB8AC3E}">
        <p14:creationId xmlns:p14="http://schemas.microsoft.com/office/powerpoint/2010/main" val="4212833590"/>
      </p:ext>
    </p:extLst>
  </p:cSld>
  <p:clrMap bg1="lt1" tx1="dk1" bg2="lt2" tx2="dk2" accent1="accent1" accent2="accent2" accent3="accent3" accent4="accent4" accent5="accent5" accent6="accent6" hlink="hlink" folHlink="folHlink"/>
  <p:sldLayoutIdLst>
    <p:sldLayoutId id="2147483854" r:id="rId1"/>
    <p:sldLayoutId id="2147483855" r:id="rId2"/>
    <p:sldLayoutId id="2147483856" r:id="rId3"/>
    <p:sldLayoutId id="2147483857" r:id="rId4"/>
    <p:sldLayoutId id="2147483858" r:id="rId5"/>
    <p:sldLayoutId id="2147483859" r:id="rId6"/>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4" name="TextBox 3"/>
          <p:cNvSpPr txBox="1"/>
          <p:nvPr userDrawn="1"/>
        </p:nvSpPr>
        <p:spPr>
          <a:xfrm>
            <a:off x="5867400" y="498902"/>
            <a:ext cx="3048000" cy="415498"/>
          </a:xfrm>
          <a:prstGeom prst="rect">
            <a:avLst/>
          </a:prstGeom>
          <a:noFill/>
        </p:spPr>
        <p:txBody>
          <a:bodyPr wrap="square" rtlCol="0">
            <a:spAutoFit/>
          </a:bodyPr>
          <a:lstStyle/>
          <a:p>
            <a:pPr algn="r"/>
            <a:r>
              <a:rPr lang="en-US" sz="1200" dirty="0" smtClean="0">
                <a:solidFill>
                  <a:prstClr val="black"/>
                </a:solidFill>
              </a:rPr>
              <a:t>Minnesota Geospatial Information Office</a:t>
            </a:r>
          </a:p>
          <a:p>
            <a:pPr algn="r"/>
            <a:r>
              <a:rPr lang="en-US" sz="800" dirty="0" smtClean="0">
                <a:solidFill>
                  <a:prstClr val="black"/>
                </a:solidFill>
              </a:rPr>
              <a:t>A Program Area of MN.IT Services</a:t>
            </a:r>
            <a:endParaRPr lang="en-US" sz="800" dirty="0">
              <a:solidFill>
                <a:prstClr val="black"/>
              </a:solidFill>
            </a:endParaRPr>
          </a:p>
        </p:txBody>
      </p:sp>
      <p:cxnSp>
        <p:nvCxnSpPr>
          <p:cNvPr id="13" name="Straight Connector 12" descr="Decorative line" title="Decorative line"/>
          <p:cNvCxnSpPr/>
          <p:nvPr userDrawn="1"/>
        </p:nvCxnSpPr>
        <p:spPr>
          <a:xfrm>
            <a:off x="0" y="914400"/>
            <a:ext cx="9156192" cy="0"/>
          </a:xfrm>
          <a:prstGeom prst="line">
            <a:avLst/>
          </a:prstGeom>
          <a:noFill/>
          <a:ln w="19050" cap="flat" cmpd="sng" algn="ctr">
            <a:solidFill>
              <a:schemeClr val="bg1">
                <a:lumMod val="65000"/>
              </a:schemeClr>
            </a:solidFill>
            <a:prstDash val="solid"/>
            <a:headEnd type="none" w="med" len="med"/>
            <a:tailEnd type="none" w="med" len="med"/>
          </a:ln>
          <a:effectLst/>
        </p:spPr>
      </p:cxnSp>
      <p:pic>
        <p:nvPicPr>
          <p:cNvPr id="14" name="Picture 13" descr="Decorative image of map and compass. " title="Decorative image of map and compass. "/>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5317617" y="1981200"/>
            <a:ext cx="3838575" cy="4800600"/>
          </a:xfrm>
          <a:prstGeom prst="rect">
            <a:avLst/>
          </a:prstGeom>
        </p:spPr>
      </p:pic>
    </p:spTree>
    <p:extLst>
      <p:ext uri="{BB962C8B-B14F-4D97-AF65-F5344CB8AC3E}">
        <p14:creationId xmlns:p14="http://schemas.microsoft.com/office/powerpoint/2010/main" val="922048316"/>
      </p:ext>
    </p:extLst>
  </p:cSld>
  <p:clrMap bg1="lt1" tx1="dk1" bg2="lt2" tx2="dk2" accent1="accent1" accent2="accent2" accent3="accent3" accent4="accent4" accent5="accent5" accent6="accent6" hlink="hlink" folHlink="folHlink"/>
  <p:sldLayoutIdLst>
    <p:sldLayoutId id="2147483889" r:id="rId1"/>
    <p:sldLayoutId id="2147483890" r:id="rId2"/>
    <p:sldLayoutId id="2147483891" r:id="rId3"/>
    <p:sldLayoutId id="2147483892" r:id="rId4"/>
    <p:sldLayoutId id="2147483893" r:id="rId5"/>
    <p:sldLayoutId id="2147483894" r:id="rId6"/>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1" name="Rectangle 10"/>
          <p:cNvSpPr/>
          <p:nvPr userDrawn="1"/>
        </p:nvSpPr>
        <p:spPr>
          <a:xfrm>
            <a:off x="0" y="6248400"/>
            <a:ext cx="9144000" cy="609600"/>
          </a:xfrm>
          <a:prstGeom prst="rect">
            <a:avLst/>
          </a:prstGeom>
          <a:gradFill flip="none" rotWithShape="1">
            <a:gsLst>
              <a:gs pos="7000">
                <a:schemeClr val="bg1">
                  <a:lumMod val="75000"/>
                </a:schemeClr>
              </a:gs>
              <a:gs pos="42000">
                <a:schemeClr val="bg1">
                  <a:lumMod val="95000"/>
                </a:schemeClr>
              </a:gs>
              <a:gs pos="100000">
                <a:schemeClr val="bg1">
                  <a:lumMod val="95000"/>
                  <a:shade val="100000"/>
                  <a:satMod val="115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4" name="TextBox 3"/>
          <p:cNvSpPr txBox="1"/>
          <p:nvPr userDrawn="1"/>
        </p:nvSpPr>
        <p:spPr>
          <a:xfrm>
            <a:off x="4114800" y="6324600"/>
            <a:ext cx="3048000" cy="415498"/>
          </a:xfrm>
          <a:prstGeom prst="rect">
            <a:avLst/>
          </a:prstGeom>
          <a:noFill/>
        </p:spPr>
        <p:txBody>
          <a:bodyPr wrap="square" rtlCol="0">
            <a:spAutoFit/>
          </a:bodyPr>
          <a:lstStyle/>
          <a:p>
            <a:pPr algn="r"/>
            <a:r>
              <a:rPr lang="en-US" sz="1200" dirty="0">
                <a:solidFill>
                  <a:prstClr val="black"/>
                </a:solidFill>
              </a:rPr>
              <a:t>Minnesota Geospatial Information Office</a:t>
            </a:r>
          </a:p>
          <a:p>
            <a:pPr algn="r"/>
            <a:r>
              <a:rPr lang="en-US" sz="800" dirty="0">
                <a:solidFill>
                  <a:prstClr val="black"/>
                </a:solidFill>
              </a:rPr>
              <a:t>A Program Area of MN.IT Services</a:t>
            </a:r>
          </a:p>
        </p:txBody>
      </p:sp>
      <p:pic>
        <p:nvPicPr>
          <p:cNvPr id="7" name="Picture 6"/>
          <p:cNvPicPr>
            <a:picLocks noChangeAspect="1"/>
          </p:cNvPicPr>
          <p:nvPr userDrawn="1"/>
        </p:nvPicPr>
        <p:blipFill>
          <a:blip r:embed="rId9">
            <a:extLst>
              <a:ext uri="{28A0092B-C50C-407E-A947-70E740481C1C}">
                <a14:useLocalDpi xmlns:a14="http://schemas.microsoft.com/office/drawing/2010/main" val="0"/>
              </a:ext>
            </a:extLst>
          </a:blip>
          <a:stretch>
            <a:fillRect/>
          </a:stretch>
        </p:blipFill>
        <p:spPr>
          <a:xfrm>
            <a:off x="152400" y="152402"/>
            <a:ext cx="2286000" cy="708163"/>
          </a:xfrm>
          <a:prstGeom prst="rect">
            <a:avLst/>
          </a:prstGeom>
        </p:spPr>
      </p:pic>
      <p:pic>
        <p:nvPicPr>
          <p:cNvPr id="8" name="Picture 7"/>
          <p:cNvPicPr>
            <a:picLocks noChangeAspect="1"/>
          </p:cNvPicPr>
          <p:nvPr userDrawn="1"/>
        </p:nvPicPr>
        <p:blipFill>
          <a:blip r:embed="rId10">
            <a:extLst>
              <a:ext uri="{28A0092B-C50C-407E-A947-70E740481C1C}">
                <a14:useLocalDpi xmlns:a14="http://schemas.microsoft.com/office/drawing/2010/main" val="0"/>
              </a:ext>
            </a:extLst>
          </a:blip>
          <a:stretch>
            <a:fillRect/>
          </a:stretch>
        </p:blipFill>
        <p:spPr>
          <a:xfrm>
            <a:off x="7108318" y="4638677"/>
            <a:ext cx="2047875" cy="2219325"/>
          </a:xfrm>
          <a:prstGeom prst="rect">
            <a:avLst/>
          </a:prstGeom>
        </p:spPr>
      </p:pic>
      <p:cxnSp>
        <p:nvCxnSpPr>
          <p:cNvPr id="13" name="Straight Connector 12" descr="Decorative line" title="Decorative line"/>
          <p:cNvCxnSpPr/>
          <p:nvPr userDrawn="1"/>
        </p:nvCxnSpPr>
        <p:spPr>
          <a:xfrm>
            <a:off x="381000" y="914400"/>
            <a:ext cx="8775192" cy="0"/>
          </a:xfrm>
          <a:prstGeom prst="line">
            <a:avLst/>
          </a:prstGeom>
          <a:noFill/>
          <a:ln w="19050" cap="flat" cmpd="sng" algn="ctr">
            <a:solidFill>
              <a:schemeClr val="bg1">
                <a:lumMod val="65000"/>
              </a:schemeClr>
            </a:solidFill>
            <a:prstDash val="solid"/>
            <a:headEnd type="none" w="med" len="med"/>
            <a:tailEnd type="none" w="med" len="med"/>
          </a:ln>
          <a:effectLst/>
        </p:spPr>
      </p:cxnSp>
    </p:spTree>
    <p:extLst>
      <p:ext uri="{BB962C8B-B14F-4D97-AF65-F5344CB8AC3E}">
        <p14:creationId xmlns:p14="http://schemas.microsoft.com/office/powerpoint/2010/main" val="292004932"/>
      </p:ext>
    </p:extLst>
  </p:cSld>
  <p:clrMap bg1="lt1" tx1="dk1" bg2="lt2" tx2="dk2" accent1="accent1" accent2="accent2" accent3="accent3" accent4="accent4" accent5="accent5" accent6="accent6" hlink="hlink" folHlink="folHlink"/>
  <p:sldLayoutIdLst>
    <p:sldLayoutId id="2147483901" r:id="rId1"/>
    <p:sldLayoutId id="2147483902" r:id="rId2"/>
    <p:sldLayoutId id="2147483903" r:id="rId3"/>
    <p:sldLayoutId id="2147483904" r:id="rId4"/>
    <p:sldLayoutId id="2147483905" r:id="rId5"/>
    <p:sldLayoutId id="2147483906" r:id="rId6"/>
    <p:sldLayoutId id="2147483908" r:id="rId7"/>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4" name="TextBox 3"/>
          <p:cNvSpPr txBox="1"/>
          <p:nvPr userDrawn="1"/>
        </p:nvSpPr>
        <p:spPr>
          <a:xfrm>
            <a:off x="5867400" y="498902"/>
            <a:ext cx="3048000" cy="415498"/>
          </a:xfrm>
          <a:prstGeom prst="rect">
            <a:avLst/>
          </a:prstGeom>
          <a:noFill/>
        </p:spPr>
        <p:txBody>
          <a:bodyPr wrap="square" rtlCol="0">
            <a:spAutoFit/>
          </a:bodyPr>
          <a:lstStyle/>
          <a:p>
            <a:pPr algn="r"/>
            <a:r>
              <a:rPr lang="en-US" sz="1200" dirty="0" smtClean="0">
                <a:solidFill>
                  <a:prstClr val="black"/>
                </a:solidFill>
              </a:rPr>
              <a:t>Minnesota Geospatial Information Office</a:t>
            </a:r>
          </a:p>
          <a:p>
            <a:pPr algn="r"/>
            <a:r>
              <a:rPr lang="en-US" sz="800" dirty="0" smtClean="0">
                <a:solidFill>
                  <a:prstClr val="black"/>
                </a:solidFill>
              </a:rPr>
              <a:t>A Program Area of MN.IT Services</a:t>
            </a:r>
            <a:endParaRPr lang="en-US" sz="800" dirty="0">
              <a:solidFill>
                <a:prstClr val="black"/>
              </a:solidFill>
            </a:endParaRPr>
          </a:p>
        </p:txBody>
      </p:sp>
      <p:cxnSp>
        <p:nvCxnSpPr>
          <p:cNvPr id="13" name="Straight Connector 12" descr="Decorative line" title="Decorative line"/>
          <p:cNvCxnSpPr/>
          <p:nvPr userDrawn="1"/>
        </p:nvCxnSpPr>
        <p:spPr>
          <a:xfrm>
            <a:off x="0" y="914400"/>
            <a:ext cx="9156192" cy="0"/>
          </a:xfrm>
          <a:prstGeom prst="line">
            <a:avLst/>
          </a:prstGeom>
          <a:noFill/>
          <a:ln w="19050" cap="flat" cmpd="sng" algn="ctr">
            <a:solidFill>
              <a:schemeClr val="bg1">
                <a:lumMod val="65000"/>
              </a:schemeClr>
            </a:solidFill>
            <a:prstDash val="solid"/>
            <a:headEnd type="none" w="med" len="med"/>
            <a:tailEnd type="none" w="med" len="med"/>
          </a:ln>
          <a:effectLst/>
        </p:spPr>
      </p:cxnSp>
      <p:pic>
        <p:nvPicPr>
          <p:cNvPr id="14" name="Picture 13" descr="Decorative image of map and compass. " title="Decorative image of map and compass. "/>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5317617" y="1981200"/>
            <a:ext cx="3838575" cy="4800600"/>
          </a:xfrm>
          <a:prstGeom prst="rect">
            <a:avLst/>
          </a:prstGeom>
        </p:spPr>
      </p:pic>
    </p:spTree>
    <p:extLst>
      <p:ext uri="{BB962C8B-B14F-4D97-AF65-F5344CB8AC3E}">
        <p14:creationId xmlns:p14="http://schemas.microsoft.com/office/powerpoint/2010/main" val="1470645955"/>
      </p:ext>
    </p:extLst>
  </p:cSld>
  <p:clrMap bg1="lt1" tx1="dk1" bg2="lt2" tx2="dk2" accent1="accent1" accent2="accent2" accent3="accent3" accent4="accent4" accent5="accent5" accent6="accent6" hlink="hlink" folHlink="folHlink"/>
  <p:sldLayoutIdLst>
    <p:sldLayoutId id="2147483916" r:id="rId1"/>
    <p:sldLayoutId id="2147483917" r:id="rId2"/>
    <p:sldLayoutId id="2147483918" r:id="rId3"/>
    <p:sldLayoutId id="2147483919" r:id="rId4"/>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8.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24.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20.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26.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jpg"/><Relationship Id="rId1" Type="http://schemas.openxmlformats.org/officeDocument/2006/relationships/slideLayout" Target="../slideLayouts/slideLayout2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2" Type="http://schemas.openxmlformats.org/officeDocument/2006/relationships/image" Target="../media/image8.gif"/><Relationship Id="rId1" Type="http://schemas.openxmlformats.org/officeDocument/2006/relationships/slideLayout" Target="../slideLayouts/slideLayout20.xml"/></Relationships>
</file>

<file path=ppt/slides/_rels/slide31.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0.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11.jpg"/></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93.xml"/></Relationships>
</file>

<file path=ppt/slides/_rels/slide39.xml.rels><?xml version="1.0" encoding="UTF-8" standalone="yes"?>
<Relationships xmlns="http://schemas.openxmlformats.org/package/2006/relationships"><Relationship Id="rId3" Type="http://schemas.openxmlformats.org/officeDocument/2006/relationships/hyperlink" Target="https://dps.mn.gov/divisions/ecn/programs/911/Pages/gis-information.aspx" TargetMode="External"/><Relationship Id="rId2" Type="http://schemas.openxmlformats.org/officeDocument/2006/relationships/notesSlide" Target="../notesSlides/notesSlide4.xml"/><Relationship Id="rId1" Type="http://schemas.openxmlformats.org/officeDocument/2006/relationships/slideLayout" Target="../slideLayouts/slideLayout93.xml"/></Relationships>
</file>

<file path=ppt/slides/_rels/slide4.xml.rels><?xml version="1.0" encoding="UTF-8" standalone="yes"?>
<Relationships xmlns="http://schemas.openxmlformats.org/package/2006/relationships"><Relationship Id="rId2" Type="http://schemas.openxmlformats.org/officeDocument/2006/relationships/hyperlink" Target="http://www.mngeo.state.mn.us/councils/statewide/SWGAC_minutes_2015June24.pdf" TargetMode="External"/><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5.xml"/><Relationship Id="rId1" Type="http://schemas.openxmlformats.org/officeDocument/2006/relationships/slideLayout" Target="../slideLayouts/slideLayout93.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93.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93.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9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87.xml"/></Relationships>
</file>

<file path=ppt/slides/_rels/slide45.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13.jpg"/><Relationship Id="rId1" Type="http://schemas.openxmlformats.org/officeDocument/2006/relationships/slideLayout" Target="../slideLayouts/slideLayout20.xml"/></Relationships>
</file>

<file path=ppt/slides/_rels/slide46.xml.rels><?xml version="1.0" encoding="UTF-8" standalone="yes"?>
<Relationships xmlns="http://schemas.openxmlformats.org/package/2006/relationships"><Relationship Id="rId2" Type="http://schemas.openxmlformats.org/officeDocument/2006/relationships/hyperlink" Target="http://www.mngeo.state.mn.us/committee/standards/parcel_attrib/parcel_attrib.html" TargetMode="External"/><Relationship Id="rId1" Type="http://schemas.openxmlformats.org/officeDocument/2006/relationships/slideLayout" Target="../slideLayouts/slideLayout20.xml"/></Relationships>
</file>

<file path=ppt/slides/_rels/slide47.xml.rels><?xml version="1.0" encoding="UTF-8" standalone="yes"?>
<Relationships xmlns="http://schemas.openxmlformats.org/package/2006/relationships"><Relationship Id="rId2" Type="http://schemas.openxmlformats.org/officeDocument/2006/relationships/hyperlink" Target="http://www.mngeo.state.mn.us/committee/cadastral/index.html" TargetMode="External"/><Relationship Id="rId1" Type="http://schemas.openxmlformats.org/officeDocument/2006/relationships/slideLayout" Target="../slideLayouts/slideLayout20.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50.xml.rels><?xml version="1.0" encoding="UTF-8" standalone="yes"?>
<Relationships xmlns="http://schemas.openxmlformats.org/package/2006/relationships"><Relationship Id="rId8" Type="http://schemas.openxmlformats.org/officeDocument/2006/relationships/image" Target="../media/image20.png"/><Relationship Id="rId13" Type="http://schemas.openxmlformats.org/officeDocument/2006/relationships/image" Target="../media/image25.png"/><Relationship Id="rId18" Type="http://schemas.openxmlformats.org/officeDocument/2006/relationships/image" Target="../media/image30.png"/><Relationship Id="rId3" Type="http://schemas.openxmlformats.org/officeDocument/2006/relationships/image" Target="../media/image15.png"/><Relationship Id="rId7" Type="http://schemas.openxmlformats.org/officeDocument/2006/relationships/image" Target="../media/image19.gif"/><Relationship Id="rId12" Type="http://schemas.openxmlformats.org/officeDocument/2006/relationships/image" Target="../media/image24.png"/><Relationship Id="rId17" Type="http://schemas.openxmlformats.org/officeDocument/2006/relationships/image" Target="../media/image29.gif"/><Relationship Id="rId2" Type="http://schemas.openxmlformats.org/officeDocument/2006/relationships/notesSlide" Target="../notesSlides/notesSlide9.xml"/><Relationship Id="rId16" Type="http://schemas.openxmlformats.org/officeDocument/2006/relationships/image" Target="../media/image28.png"/><Relationship Id="rId1" Type="http://schemas.openxmlformats.org/officeDocument/2006/relationships/slideLayout" Target="../slideLayouts/slideLayout71.xml"/><Relationship Id="rId6" Type="http://schemas.openxmlformats.org/officeDocument/2006/relationships/image" Target="../media/image18.png"/><Relationship Id="rId11" Type="http://schemas.openxmlformats.org/officeDocument/2006/relationships/image" Target="../media/image23.png"/><Relationship Id="rId5" Type="http://schemas.openxmlformats.org/officeDocument/2006/relationships/image" Target="../media/image17.png"/><Relationship Id="rId15" Type="http://schemas.openxmlformats.org/officeDocument/2006/relationships/image" Target="../media/image27.png"/><Relationship Id="rId10" Type="http://schemas.openxmlformats.org/officeDocument/2006/relationships/image" Target="../media/image22.jpeg"/><Relationship Id="rId4" Type="http://schemas.openxmlformats.org/officeDocument/2006/relationships/image" Target="../media/image16.png"/><Relationship Id="rId9" Type="http://schemas.openxmlformats.org/officeDocument/2006/relationships/image" Target="../media/image21.png"/><Relationship Id="rId14" Type="http://schemas.openxmlformats.org/officeDocument/2006/relationships/image" Target="../media/image26.png"/></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3" Type="http://schemas.openxmlformats.org/officeDocument/2006/relationships/image" Target="../media/image32.png"/><Relationship Id="rId7" Type="http://schemas.openxmlformats.org/officeDocument/2006/relationships/hyperlink" Target="http://2015.foss4g.org/" TargetMode="External"/><Relationship Id="rId2" Type="http://schemas.openxmlformats.org/officeDocument/2006/relationships/image" Target="../media/image31.jpeg"/><Relationship Id="rId1" Type="http://schemas.openxmlformats.org/officeDocument/2006/relationships/slideLayout" Target="../slideLayouts/slideLayout94.xml"/><Relationship Id="rId6" Type="http://schemas.openxmlformats.org/officeDocument/2006/relationships/hyperlink" Target="http://openaerialmap.org/" TargetMode="External"/><Relationship Id="rId5" Type="http://schemas.openxmlformats.org/officeDocument/2006/relationships/hyperlink" Target="http://ogc-iot.github.io/ogc-iot-api/" TargetMode="External"/><Relationship Id="rId4" Type="http://schemas.openxmlformats.org/officeDocument/2006/relationships/hyperlink" Target="http://www.geoforall.org/" TargetMode="External"/></Relationships>
</file>

<file path=ppt/slides/_rels/slide53.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65.xml"/></Relationships>
</file>

<file path=ppt/slides/_rels/slide54.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1.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a:xfrm>
            <a:off x="533400" y="3200400"/>
            <a:ext cx="5029200" cy="1752600"/>
          </a:xfrm>
        </p:spPr>
        <p:txBody>
          <a:bodyPr/>
          <a:lstStyle/>
          <a:p>
            <a:r>
              <a:rPr lang="en-US" dirty="0" smtClean="0"/>
              <a:t>September 23, 2015</a:t>
            </a:r>
          </a:p>
          <a:p>
            <a:endParaRPr lang="en-US" dirty="0" smtClean="0"/>
          </a:p>
        </p:txBody>
      </p:sp>
      <p:sp>
        <p:nvSpPr>
          <p:cNvPr id="3" name="Title 2"/>
          <p:cNvSpPr>
            <a:spLocks noGrp="1"/>
          </p:cNvSpPr>
          <p:nvPr>
            <p:ph type="title"/>
          </p:nvPr>
        </p:nvSpPr>
        <p:spPr>
          <a:xfrm>
            <a:off x="457200" y="990600"/>
            <a:ext cx="5562600" cy="1981200"/>
          </a:xfrm>
        </p:spPr>
        <p:txBody>
          <a:bodyPr/>
          <a:lstStyle/>
          <a:p>
            <a:r>
              <a:rPr lang="en-US" dirty="0" smtClean="0"/>
              <a:t>Statewide Geospatial Advisory Council</a:t>
            </a:r>
            <a:endParaRPr lang="en-US" dirty="0"/>
          </a:p>
        </p:txBody>
      </p:sp>
    </p:spTree>
    <p:extLst>
      <p:ext uri="{BB962C8B-B14F-4D97-AF65-F5344CB8AC3E}">
        <p14:creationId xmlns:p14="http://schemas.microsoft.com/office/powerpoint/2010/main" val="104599374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sz="3600" dirty="0" smtClean="0">
                <a:effectLst>
                  <a:outerShdw blurRad="38100" dist="38100" dir="2700000" algn="tl">
                    <a:srgbClr val="000000">
                      <a:alpha val="43137"/>
                    </a:srgbClr>
                  </a:outerShdw>
                </a:effectLst>
              </a:rPr>
              <a:t>Leadership Team Purpose</a:t>
            </a:r>
            <a:endParaRPr lang="en-US" sz="3600" dirty="0">
              <a:effectLst>
                <a:outerShdw blurRad="38100" dist="38100" dir="2700000" algn="tl">
                  <a:srgbClr val="000000">
                    <a:alpha val="43137"/>
                  </a:srgbClr>
                </a:outerShdw>
              </a:effectLst>
            </a:endParaRPr>
          </a:p>
        </p:txBody>
      </p:sp>
      <p:sp>
        <p:nvSpPr>
          <p:cNvPr id="5" name="Text Placeholder 4"/>
          <p:cNvSpPr>
            <a:spLocks noGrp="1"/>
          </p:cNvSpPr>
          <p:nvPr>
            <p:ph type="body" sz="quarter" idx="12"/>
          </p:nvPr>
        </p:nvSpPr>
        <p:spPr/>
        <p:txBody>
          <a:bodyPr/>
          <a:lstStyle/>
          <a:p>
            <a:pPr marL="514350" indent="-514350">
              <a:buFont typeface="+mj-lt"/>
              <a:buAutoNum type="arabicPeriod"/>
            </a:pPr>
            <a:r>
              <a:rPr lang="en-US" dirty="0" smtClean="0"/>
              <a:t>GAC too big to be nimble</a:t>
            </a:r>
          </a:p>
          <a:p>
            <a:pPr marL="514350" indent="-514350">
              <a:buFont typeface="+mj-lt"/>
              <a:buAutoNum type="arabicPeriod"/>
            </a:pPr>
            <a:r>
              <a:rPr lang="en-US" dirty="0" smtClean="0"/>
              <a:t>Representative group of the GAC to set agenda and direction</a:t>
            </a:r>
          </a:p>
          <a:p>
            <a:pPr marL="514350" indent="-514350">
              <a:buFont typeface="+mj-lt"/>
              <a:buAutoNum type="arabicPeriod"/>
            </a:pPr>
            <a:r>
              <a:rPr lang="en-US" dirty="0" smtClean="0"/>
              <a:t>Identify and discuss other strategic opportunities</a:t>
            </a:r>
          </a:p>
          <a:p>
            <a:pPr marL="514350" indent="-514350">
              <a:buFont typeface="+mj-lt"/>
              <a:buAutoNum type="arabicPeriod"/>
            </a:pPr>
            <a:r>
              <a:rPr lang="en-US" dirty="0" smtClean="0"/>
              <a:t>Coordinate with committees &amp; workgroups</a:t>
            </a:r>
          </a:p>
          <a:p>
            <a:endParaRPr lang="en-US" dirty="0" smtClean="0"/>
          </a:p>
          <a:p>
            <a:pPr marL="514350" indent="-514350">
              <a:buFont typeface="+mj-lt"/>
              <a:buAutoNum type="arabicPeriod"/>
            </a:pPr>
            <a:endParaRPr lang="en-US" dirty="0"/>
          </a:p>
        </p:txBody>
      </p:sp>
    </p:spTree>
    <p:extLst>
      <p:ext uri="{BB962C8B-B14F-4D97-AF65-F5344CB8AC3E}">
        <p14:creationId xmlns:p14="http://schemas.microsoft.com/office/powerpoint/2010/main" val="325334148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Clarifying the Mission and Role of the Council</a:t>
            </a:r>
            <a:endParaRPr lang="en-US" dirty="0"/>
          </a:p>
        </p:txBody>
      </p:sp>
    </p:spTree>
    <p:extLst>
      <p:ext uri="{BB962C8B-B14F-4D97-AF65-F5344CB8AC3E}">
        <p14:creationId xmlns:p14="http://schemas.microsoft.com/office/powerpoint/2010/main" val="275513637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sz="3600" dirty="0" smtClean="0">
                <a:effectLst>
                  <a:outerShdw blurRad="38100" dist="38100" dir="2700000" algn="tl">
                    <a:srgbClr val="000000">
                      <a:alpha val="43137"/>
                    </a:srgbClr>
                  </a:outerShdw>
                </a:effectLst>
              </a:rPr>
              <a:t>Mission and Role of GAC</a:t>
            </a:r>
            <a:endParaRPr lang="en-US" sz="3600" dirty="0">
              <a:effectLst>
                <a:outerShdw blurRad="38100" dist="38100" dir="2700000" algn="tl">
                  <a:srgbClr val="000000">
                    <a:alpha val="43137"/>
                  </a:srgbClr>
                </a:outerShdw>
              </a:effectLst>
            </a:endParaRPr>
          </a:p>
        </p:txBody>
      </p:sp>
      <p:sp>
        <p:nvSpPr>
          <p:cNvPr id="5" name="Text Placeholder 4"/>
          <p:cNvSpPr>
            <a:spLocks noGrp="1"/>
          </p:cNvSpPr>
          <p:nvPr>
            <p:ph type="body" sz="quarter" idx="12"/>
          </p:nvPr>
        </p:nvSpPr>
        <p:spPr/>
        <p:txBody>
          <a:bodyPr/>
          <a:lstStyle/>
          <a:p>
            <a:pPr marL="514350" indent="-514350">
              <a:buFont typeface="+mj-lt"/>
              <a:buAutoNum type="arabicPeriod"/>
            </a:pPr>
            <a:r>
              <a:rPr lang="en-US" dirty="0" smtClean="0"/>
              <a:t>Background on GCGI</a:t>
            </a:r>
          </a:p>
          <a:p>
            <a:pPr marL="514350" indent="-514350">
              <a:buFont typeface="+mj-lt"/>
              <a:buAutoNum type="arabicPeriod"/>
            </a:pPr>
            <a:r>
              <a:rPr lang="en-US" dirty="0" smtClean="0"/>
              <a:t>Background on GAC creation</a:t>
            </a:r>
          </a:p>
          <a:p>
            <a:pPr marL="514350" indent="-514350">
              <a:buFont typeface="+mj-lt"/>
              <a:buAutoNum type="arabicPeriod"/>
            </a:pPr>
            <a:r>
              <a:rPr lang="en-US" dirty="0" smtClean="0"/>
              <a:t>What GAC has been and could be</a:t>
            </a:r>
          </a:p>
          <a:p>
            <a:pPr marL="514350" indent="-514350">
              <a:buFont typeface="+mj-lt"/>
              <a:buAutoNum type="arabicPeriod"/>
            </a:pPr>
            <a:r>
              <a:rPr lang="en-US" dirty="0" smtClean="0"/>
              <a:t>Language</a:t>
            </a:r>
          </a:p>
          <a:p>
            <a:pPr marL="514350" indent="-514350">
              <a:buFont typeface="+mj-lt"/>
              <a:buAutoNum type="arabicPeriod"/>
            </a:pPr>
            <a:r>
              <a:rPr lang="en-US" dirty="0" smtClean="0"/>
              <a:t>Feedback and discussion</a:t>
            </a:r>
          </a:p>
          <a:p>
            <a:endParaRPr lang="en-US" dirty="0" smtClean="0"/>
          </a:p>
          <a:p>
            <a:pPr marL="514350" indent="-514350">
              <a:buFont typeface="+mj-lt"/>
              <a:buAutoNum type="arabicPeriod"/>
            </a:pPr>
            <a:endParaRPr lang="en-US" dirty="0"/>
          </a:p>
        </p:txBody>
      </p:sp>
    </p:spTree>
    <p:extLst>
      <p:ext uri="{BB962C8B-B14F-4D97-AF65-F5344CB8AC3E}">
        <p14:creationId xmlns:p14="http://schemas.microsoft.com/office/powerpoint/2010/main" val="204626658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sz="3600" dirty="0" smtClean="0">
                <a:effectLst>
                  <a:outerShdw blurRad="38100" dist="38100" dir="2700000" algn="tl">
                    <a:srgbClr val="000000">
                      <a:alpha val="43137"/>
                    </a:srgbClr>
                  </a:outerShdw>
                </a:effectLst>
              </a:rPr>
              <a:t>Mission and Role of GAC</a:t>
            </a:r>
            <a:endParaRPr lang="en-US" sz="3600" dirty="0">
              <a:effectLst>
                <a:outerShdw blurRad="38100" dist="38100" dir="2700000" algn="tl">
                  <a:srgbClr val="000000">
                    <a:alpha val="43137"/>
                  </a:srgbClr>
                </a:outerShdw>
              </a:effectLst>
            </a:endParaRPr>
          </a:p>
        </p:txBody>
      </p:sp>
      <p:sp>
        <p:nvSpPr>
          <p:cNvPr id="5" name="Text Placeholder 4"/>
          <p:cNvSpPr>
            <a:spLocks noGrp="1"/>
          </p:cNvSpPr>
          <p:nvPr>
            <p:ph type="body" sz="quarter" idx="12"/>
          </p:nvPr>
        </p:nvSpPr>
        <p:spPr/>
        <p:txBody>
          <a:bodyPr/>
          <a:lstStyle/>
          <a:p>
            <a:r>
              <a:rPr lang="en-US" dirty="0" smtClean="0"/>
              <a:t>Governor’s Council on Geographic Information</a:t>
            </a:r>
          </a:p>
          <a:p>
            <a:pPr marL="514350" indent="-514350">
              <a:buFont typeface="+mj-lt"/>
              <a:buAutoNum type="arabicPeriod"/>
            </a:pPr>
            <a:r>
              <a:rPr lang="en-US" dirty="0" smtClean="0"/>
              <a:t>Predecessor to the SWGAC</a:t>
            </a:r>
          </a:p>
          <a:p>
            <a:pPr marL="514350" indent="-514350">
              <a:buFont typeface="+mj-lt"/>
              <a:buAutoNum type="arabicPeriod"/>
            </a:pPr>
            <a:r>
              <a:rPr lang="en-US" dirty="0" smtClean="0"/>
              <a:t>1993 to 2009</a:t>
            </a:r>
          </a:p>
          <a:p>
            <a:pPr marL="514350" indent="-514350">
              <a:buFont typeface="+mj-lt"/>
              <a:buAutoNum type="arabicPeriod"/>
            </a:pPr>
            <a:r>
              <a:rPr lang="en-US" dirty="0" smtClean="0"/>
              <a:t>Mission</a:t>
            </a:r>
          </a:p>
          <a:p>
            <a:r>
              <a:rPr lang="en-US" sz="1600" dirty="0"/>
              <a:t>The mission of the council is to promote efficient and effective use of resources by providing leadership and direction in the development, management and use of geographic information in Minnesota. The council makes recommendations in areas including, but not limited to: policies, institutional arrangements, standards, education and stewardship.</a:t>
            </a:r>
          </a:p>
          <a:p>
            <a:endParaRPr lang="en-US" dirty="0" smtClean="0"/>
          </a:p>
          <a:p>
            <a:pPr marL="514350" indent="-514350">
              <a:buFont typeface="+mj-lt"/>
              <a:buAutoNum type="arabicPeriod"/>
            </a:pPr>
            <a:endParaRPr lang="en-US" dirty="0"/>
          </a:p>
        </p:txBody>
      </p:sp>
    </p:spTree>
    <p:extLst>
      <p:ext uri="{BB962C8B-B14F-4D97-AF65-F5344CB8AC3E}">
        <p14:creationId xmlns:p14="http://schemas.microsoft.com/office/powerpoint/2010/main" val="235566900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sz="3600" dirty="0" smtClean="0">
                <a:effectLst>
                  <a:outerShdw blurRad="38100" dist="38100" dir="2700000" algn="tl">
                    <a:srgbClr val="000000">
                      <a:alpha val="43137"/>
                    </a:srgbClr>
                  </a:outerShdw>
                </a:effectLst>
              </a:rPr>
              <a:t>Mission and Role of GAC</a:t>
            </a:r>
            <a:endParaRPr lang="en-US" sz="3600" dirty="0">
              <a:effectLst>
                <a:outerShdw blurRad="38100" dist="38100" dir="2700000" algn="tl">
                  <a:srgbClr val="000000">
                    <a:alpha val="43137"/>
                  </a:srgbClr>
                </a:outerShdw>
              </a:effectLst>
            </a:endParaRPr>
          </a:p>
        </p:txBody>
      </p:sp>
      <p:sp>
        <p:nvSpPr>
          <p:cNvPr id="5" name="Text Placeholder 4"/>
          <p:cNvSpPr>
            <a:spLocks noGrp="1"/>
          </p:cNvSpPr>
          <p:nvPr>
            <p:ph type="body" sz="quarter" idx="12"/>
          </p:nvPr>
        </p:nvSpPr>
        <p:spPr/>
        <p:txBody>
          <a:bodyPr/>
          <a:lstStyle/>
          <a:p>
            <a:r>
              <a:rPr lang="en-US" dirty="0" smtClean="0"/>
              <a:t>Statewide Geospatial Advisory Council</a:t>
            </a:r>
          </a:p>
          <a:p>
            <a:pPr marL="514350" indent="-514350">
              <a:buFont typeface="Arial" panose="020B0604020202020204" pitchFamily="34" charset="0"/>
              <a:buChar char="•"/>
            </a:pPr>
            <a:r>
              <a:rPr lang="en-US" dirty="0" smtClean="0"/>
              <a:t>2009-</a:t>
            </a:r>
          </a:p>
          <a:p>
            <a:pPr marL="1257300" lvl="1" indent="-514350"/>
            <a:r>
              <a:rPr lang="en-US" dirty="0" smtClean="0"/>
              <a:t>Mission = advise MnGeo</a:t>
            </a:r>
          </a:p>
          <a:p>
            <a:pPr marL="1257300" lvl="1" indent="-514350"/>
            <a:r>
              <a:rPr lang="en-US" dirty="0" smtClean="0"/>
              <a:t>Led and directed by MnGeo</a:t>
            </a:r>
          </a:p>
          <a:p>
            <a:pPr marL="514350" indent="-514350">
              <a:buFont typeface="Arial" panose="020B0604020202020204" pitchFamily="34" charset="0"/>
              <a:buChar char="•"/>
            </a:pPr>
            <a:r>
              <a:rPr lang="en-US" dirty="0" smtClean="0"/>
              <a:t>Opportunity…</a:t>
            </a:r>
          </a:p>
          <a:p>
            <a:pPr marL="1257300" lvl="1" indent="-514350"/>
            <a:r>
              <a:rPr lang="en-US" dirty="0" smtClean="0"/>
              <a:t>Coordinate for geospatial community</a:t>
            </a:r>
          </a:p>
          <a:p>
            <a:pPr marL="1257300" lvl="1" indent="-514350"/>
            <a:r>
              <a:rPr lang="en-US" dirty="0" smtClean="0"/>
              <a:t>Be more self directed</a:t>
            </a:r>
            <a:endParaRPr lang="en-US" dirty="0"/>
          </a:p>
        </p:txBody>
      </p:sp>
    </p:spTree>
    <p:extLst>
      <p:ext uri="{BB962C8B-B14F-4D97-AF65-F5344CB8AC3E}">
        <p14:creationId xmlns:p14="http://schemas.microsoft.com/office/powerpoint/2010/main" val="166593454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SWGAC Legislation</a:t>
            </a:r>
            <a:endParaRPr lang="en-US" dirty="0"/>
          </a:p>
        </p:txBody>
      </p:sp>
      <p:sp>
        <p:nvSpPr>
          <p:cNvPr id="3" name="Text Placeholder 2"/>
          <p:cNvSpPr>
            <a:spLocks noGrp="1"/>
          </p:cNvSpPr>
          <p:nvPr>
            <p:ph type="body" sz="quarter" idx="12"/>
          </p:nvPr>
        </p:nvSpPr>
        <p:spPr/>
        <p:txBody>
          <a:bodyPr/>
          <a:lstStyle/>
          <a:p>
            <a:pPr fontAlgn="base"/>
            <a:r>
              <a:rPr lang="en-US" sz="2400" dirty="0"/>
              <a:t>(a) The chief information officer must utilize a governance structure that includes an advisory council to provide recommendations for improving the operations and management of geospatial technology within state government and </a:t>
            </a:r>
            <a:r>
              <a:rPr lang="en-US" sz="2400" u="sng" dirty="0"/>
              <a:t>also on issues of importance to users of geospatial technology throughout the state</a:t>
            </a:r>
            <a:r>
              <a:rPr lang="en-US" sz="2400" dirty="0"/>
              <a:t>.</a:t>
            </a:r>
          </a:p>
          <a:p>
            <a:r>
              <a:rPr lang="en-US" sz="2400" dirty="0"/>
              <a:t>(b) The Geospatial Advisory Council must advise the Minnesota Geospatial Information Office regarding the improvement of services statewide through the coordinated, affordable, reliable, and effective use of geospatial technology.</a:t>
            </a:r>
          </a:p>
        </p:txBody>
      </p:sp>
    </p:spTree>
    <p:extLst>
      <p:ext uri="{BB962C8B-B14F-4D97-AF65-F5344CB8AC3E}">
        <p14:creationId xmlns:p14="http://schemas.microsoft.com/office/powerpoint/2010/main" val="79254923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SWGAC Mission</a:t>
            </a:r>
            <a:endParaRPr lang="en-US" dirty="0"/>
          </a:p>
        </p:txBody>
      </p:sp>
      <p:sp>
        <p:nvSpPr>
          <p:cNvPr id="3" name="Text Placeholder 2"/>
          <p:cNvSpPr>
            <a:spLocks noGrp="1"/>
          </p:cNvSpPr>
          <p:nvPr>
            <p:ph type="body" sz="quarter" idx="12"/>
          </p:nvPr>
        </p:nvSpPr>
        <p:spPr/>
        <p:txBody>
          <a:bodyPr/>
          <a:lstStyle/>
          <a:p>
            <a:pPr fontAlgn="base"/>
            <a:r>
              <a:rPr lang="en-US" sz="2800" dirty="0" smtClean="0"/>
              <a:t>Advise</a:t>
            </a:r>
            <a:r>
              <a:rPr lang="en-US" sz="2800" dirty="0"/>
              <a:t>, support and make recommendations to MnGeo </a:t>
            </a:r>
            <a:r>
              <a:rPr lang="en-US" sz="2800" dirty="0" smtClean="0"/>
              <a:t>for </a:t>
            </a:r>
            <a:r>
              <a:rPr lang="en-US" sz="2800" dirty="0"/>
              <a:t>improving services statewide through the coordinated, affordable, reliable, and effective use of geospatial </a:t>
            </a:r>
            <a:r>
              <a:rPr lang="en-US" sz="2800" dirty="0" smtClean="0"/>
              <a:t>technology.</a:t>
            </a:r>
          </a:p>
          <a:p>
            <a:pPr fontAlgn="base"/>
            <a:endParaRPr lang="en-US" sz="2400" dirty="0"/>
          </a:p>
        </p:txBody>
      </p:sp>
    </p:spTree>
    <p:extLst>
      <p:ext uri="{BB962C8B-B14F-4D97-AF65-F5344CB8AC3E}">
        <p14:creationId xmlns:p14="http://schemas.microsoft.com/office/powerpoint/2010/main" val="354789851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SWGAC Guiding Principles</a:t>
            </a:r>
            <a:endParaRPr lang="en-US" dirty="0"/>
          </a:p>
        </p:txBody>
      </p:sp>
      <p:sp>
        <p:nvSpPr>
          <p:cNvPr id="3" name="Text Placeholder 2"/>
          <p:cNvSpPr>
            <a:spLocks noGrp="1"/>
          </p:cNvSpPr>
          <p:nvPr>
            <p:ph type="body" sz="quarter" idx="12"/>
          </p:nvPr>
        </p:nvSpPr>
        <p:spPr/>
        <p:txBody>
          <a:bodyPr/>
          <a:lstStyle/>
          <a:p>
            <a:pPr marL="342900" indent="-342900" fontAlgn="base">
              <a:buFont typeface="+mj-lt"/>
              <a:buAutoNum type="arabicPeriod"/>
            </a:pPr>
            <a:r>
              <a:rPr lang="en-US" sz="1800" dirty="0" smtClean="0"/>
              <a:t>Promote </a:t>
            </a:r>
            <a:r>
              <a:rPr lang="en-US" sz="1800" dirty="0"/>
              <a:t>effective investments in geospatial </a:t>
            </a:r>
            <a:r>
              <a:rPr lang="en-US" sz="1800" dirty="0" smtClean="0"/>
              <a:t>information</a:t>
            </a:r>
            <a:endParaRPr lang="en-US" sz="1800" dirty="0"/>
          </a:p>
          <a:p>
            <a:pPr marL="342900" indent="-342900" fontAlgn="base">
              <a:buFont typeface="+mj-lt"/>
              <a:buAutoNum type="arabicPeriod"/>
            </a:pPr>
            <a:r>
              <a:rPr lang="en-US" sz="1800" dirty="0" smtClean="0"/>
              <a:t>Promote </a:t>
            </a:r>
            <a:r>
              <a:rPr lang="en-US" sz="1800" dirty="0"/>
              <a:t>geospatial information as a shared public resource</a:t>
            </a:r>
          </a:p>
          <a:p>
            <a:pPr marL="342900" indent="-342900" fontAlgn="base">
              <a:buFont typeface="+mj-lt"/>
              <a:buAutoNum type="arabicPeriod"/>
            </a:pPr>
            <a:r>
              <a:rPr lang="en-US" sz="1800" dirty="0" smtClean="0"/>
              <a:t>Support </a:t>
            </a:r>
            <a:r>
              <a:rPr lang="en-US" sz="1800" dirty="0"/>
              <a:t>the establishment and use of geospatial standards and guidelines</a:t>
            </a:r>
          </a:p>
          <a:p>
            <a:pPr marL="342900" indent="-342900" fontAlgn="base">
              <a:buFont typeface="+mj-lt"/>
              <a:buAutoNum type="arabicPeriod"/>
            </a:pPr>
            <a:r>
              <a:rPr lang="en-US" sz="1800" dirty="0" smtClean="0"/>
              <a:t>Champion </a:t>
            </a:r>
            <a:r>
              <a:rPr lang="en-US" sz="1800" dirty="0"/>
              <a:t>collaboration among geospatial practitioners and related stakeholders</a:t>
            </a:r>
          </a:p>
          <a:p>
            <a:pPr marL="342900" indent="-342900" fontAlgn="base">
              <a:buFont typeface="+mj-lt"/>
              <a:buAutoNum type="arabicPeriod"/>
            </a:pPr>
            <a:r>
              <a:rPr lang="en-US" sz="1800" dirty="0" smtClean="0"/>
              <a:t>Educate </a:t>
            </a:r>
            <a:r>
              <a:rPr lang="en-US" sz="1800" dirty="0"/>
              <a:t>and inform policymakers related to the value and use of geospatial technology</a:t>
            </a:r>
          </a:p>
          <a:p>
            <a:pPr marL="342900" indent="-342900" fontAlgn="base">
              <a:buFont typeface="+mj-lt"/>
              <a:buAutoNum type="arabicPeriod"/>
            </a:pPr>
            <a:r>
              <a:rPr lang="en-US" sz="1800" dirty="0" smtClean="0"/>
              <a:t>Provide </a:t>
            </a:r>
            <a:r>
              <a:rPr lang="en-US" sz="1800" dirty="0"/>
              <a:t>a forum for ideas and issues to be shared and acted upon by the geospatial community</a:t>
            </a:r>
          </a:p>
          <a:p>
            <a:pPr marL="342900" indent="-342900" fontAlgn="base">
              <a:buFont typeface="+mj-lt"/>
              <a:buAutoNum type="arabicPeriod"/>
            </a:pPr>
            <a:r>
              <a:rPr lang="en-US" sz="1800" dirty="0" smtClean="0"/>
              <a:t>Encourage </a:t>
            </a:r>
            <a:r>
              <a:rPr lang="en-US" sz="1800" dirty="0"/>
              <a:t>all council sectors to contribute to the state geospatial infrastructure</a:t>
            </a:r>
          </a:p>
          <a:p>
            <a:pPr marL="342900" indent="-342900" fontAlgn="base">
              <a:buFont typeface="+mj-lt"/>
              <a:buAutoNum type="arabicPeriod"/>
            </a:pPr>
            <a:r>
              <a:rPr lang="en-US" sz="1800" dirty="0" smtClean="0"/>
              <a:t>Encourage </a:t>
            </a:r>
            <a:r>
              <a:rPr lang="en-US" sz="1800" dirty="0"/>
              <a:t>all council members to communicate outcomes with relevant stakeholders</a:t>
            </a:r>
          </a:p>
          <a:p>
            <a:pPr marL="342900" indent="-342900" fontAlgn="base">
              <a:buFont typeface="+mj-lt"/>
              <a:buAutoNum type="arabicPeriod"/>
            </a:pPr>
            <a:r>
              <a:rPr lang="en-US" sz="1800" dirty="0" smtClean="0"/>
              <a:t>Encourage </a:t>
            </a:r>
            <a:r>
              <a:rPr lang="en-US" sz="1800" dirty="0"/>
              <a:t>geospatial education at all </a:t>
            </a:r>
            <a:r>
              <a:rPr lang="en-US" sz="1800" dirty="0" smtClean="0"/>
              <a:t>levels</a:t>
            </a:r>
            <a:endParaRPr lang="en-US" sz="1800" dirty="0" smtClean="0"/>
          </a:p>
          <a:p>
            <a:pPr fontAlgn="base"/>
            <a:endParaRPr lang="en-US" sz="2400" dirty="0"/>
          </a:p>
        </p:txBody>
      </p:sp>
    </p:spTree>
    <p:extLst>
      <p:ext uri="{BB962C8B-B14F-4D97-AF65-F5344CB8AC3E}">
        <p14:creationId xmlns:p14="http://schemas.microsoft.com/office/powerpoint/2010/main" val="298347796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SWGAC Mission </a:t>
            </a:r>
            <a:r>
              <a:rPr lang="en-US" sz="2400" dirty="0" smtClean="0"/>
              <a:t>– concept language</a:t>
            </a:r>
            <a:endParaRPr lang="en-US" sz="2400" dirty="0"/>
          </a:p>
        </p:txBody>
      </p:sp>
      <p:sp>
        <p:nvSpPr>
          <p:cNvPr id="3" name="Text Placeholder 2"/>
          <p:cNvSpPr>
            <a:spLocks noGrp="1"/>
          </p:cNvSpPr>
          <p:nvPr>
            <p:ph type="body" sz="quarter" idx="12"/>
          </p:nvPr>
        </p:nvSpPr>
        <p:spPr/>
        <p:txBody>
          <a:bodyPr/>
          <a:lstStyle/>
          <a:p>
            <a:pPr fontAlgn="base"/>
            <a:r>
              <a:rPr lang="en-US" sz="2400" dirty="0" smtClean="0"/>
              <a:t>Advise</a:t>
            </a:r>
            <a:r>
              <a:rPr lang="en-US" sz="2400" dirty="0"/>
              <a:t>, support and make recommendations to MnGeo </a:t>
            </a:r>
            <a:r>
              <a:rPr lang="en-US" sz="2400" dirty="0" smtClean="0">
                <a:solidFill>
                  <a:srgbClr val="FF0000"/>
                </a:solidFill>
              </a:rPr>
              <a:t>and act as a coordinating body for the Minnesota geospatial community, </a:t>
            </a:r>
            <a:r>
              <a:rPr lang="en-US" sz="2400" dirty="0" smtClean="0"/>
              <a:t>for </a:t>
            </a:r>
            <a:r>
              <a:rPr lang="en-US" sz="2400" dirty="0"/>
              <a:t>improving services statewide through the coordinated, affordable, reliable, and effective use of geospatial </a:t>
            </a:r>
            <a:r>
              <a:rPr lang="en-US" sz="2400" dirty="0" smtClean="0"/>
              <a:t>technology.</a:t>
            </a:r>
          </a:p>
          <a:p>
            <a:pPr fontAlgn="base"/>
            <a:endParaRPr lang="en-US" sz="2400" dirty="0"/>
          </a:p>
          <a:p>
            <a:pPr fontAlgn="base"/>
            <a:r>
              <a:rPr lang="en-US" sz="2400" dirty="0">
                <a:solidFill>
                  <a:srgbClr val="FF0000"/>
                </a:solidFill>
              </a:rPr>
              <a:t>Examples of work: </a:t>
            </a:r>
            <a:endParaRPr lang="en-US" sz="2400" dirty="0" smtClean="0">
              <a:solidFill>
                <a:srgbClr val="FF0000"/>
              </a:solidFill>
            </a:endParaRPr>
          </a:p>
          <a:p>
            <a:pPr marL="342900" indent="-342900" fontAlgn="base">
              <a:buFont typeface="Arial" panose="020B0604020202020204" pitchFamily="34" charset="0"/>
              <a:buChar char="•"/>
            </a:pPr>
            <a:r>
              <a:rPr lang="en-US" sz="2400" dirty="0" smtClean="0">
                <a:solidFill>
                  <a:srgbClr val="FF0000"/>
                </a:solidFill>
              </a:rPr>
              <a:t>setting </a:t>
            </a:r>
            <a:r>
              <a:rPr lang="en-US" sz="2400" dirty="0">
                <a:solidFill>
                  <a:srgbClr val="FF0000"/>
                </a:solidFill>
              </a:rPr>
              <a:t>and endorsing </a:t>
            </a:r>
            <a:r>
              <a:rPr lang="en-US" sz="2400" dirty="0" smtClean="0">
                <a:solidFill>
                  <a:srgbClr val="FF0000"/>
                </a:solidFill>
              </a:rPr>
              <a:t>standards </a:t>
            </a:r>
          </a:p>
          <a:p>
            <a:pPr marL="342900" indent="-342900" fontAlgn="base">
              <a:buFont typeface="Arial" panose="020B0604020202020204" pitchFamily="34" charset="0"/>
              <a:buChar char="•"/>
            </a:pPr>
            <a:r>
              <a:rPr lang="en-US" sz="2400" dirty="0">
                <a:solidFill>
                  <a:srgbClr val="FF0000"/>
                </a:solidFill>
              </a:rPr>
              <a:t>defining policy requirements and driving policy </a:t>
            </a:r>
            <a:r>
              <a:rPr lang="en-US" sz="2400" dirty="0" smtClean="0">
                <a:solidFill>
                  <a:srgbClr val="FF0000"/>
                </a:solidFill>
              </a:rPr>
              <a:t>decisions</a:t>
            </a:r>
          </a:p>
          <a:p>
            <a:pPr marL="342900" indent="-342900" fontAlgn="base">
              <a:buFont typeface="Arial" panose="020B0604020202020204" pitchFamily="34" charset="0"/>
              <a:buChar char="•"/>
            </a:pPr>
            <a:r>
              <a:rPr lang="en-US" sz="2400" dirty="0" smtClean="0">
                <a:solidFill>
                  <a:srgbClr val="FF0000"/>
                </a:solidFill>
              </a:rPr>
              <a:t>representing </a:t>
            </a:r>
            <a:r>
              <a:rPr lang="en-US" sz="2400" dirty="0">
                <a:solidFill>
                  <a:srgbClr val="FF0000"/>
                </a:solidFill>
              </a:rPr>
              <a:t>the </a:t>
            </a:r>
            <a:r>
              <a:rPr lang="en-US" sz="2400" dirty="0" smtClean="0">
                <a:solidFill>
                  <a:srgbClr val="FF0000"/>
                </a:solidFill>
              </a:rPr>
              <a:t>geospatial community</a:t>
            </a:r>
          </a:p>
          <a:p>
            <a:pPr marL="342900" indent="-342900" fontAlgn="base">
              <a:buFont typeface="Arial" panose="020B0604020202020204" pitchFamily="34" charset="0"/>
              <a:buChar char="•"/>
            </a:pPr>
            <a:r>
              <a:rPr lang="en-US" sz="2400" dirty="0" smtClean="0">
                <a:solidFill>
                  <a:srgbClr val="FF0000"/>
                </a:solidFill>
              </a:rPr>
              <a:t>advocating </a:t>
            </a:r>
            <a:r>
              <a:rPr lang="en-US" sz="2400" dirty="0">
                <a:solidFill>
                  <a:srgbClr val="FF0000"/>
                </a:solidFill>
              </a:rPr>
              <a:t>for </a:t>
            </a:r>
            <a:r>
              <a:rPr lang="en-US" sz="2400" dirty="0" smtClean="0">
                <a:solidFill>
                  <a:srgbClr val="FF0000"/>
                </a:solidFill>
              </a:rPr>
              <a:t>project priorities</a:t>
            </a:r>
          </a:p>
          <a:p>
            <a:pPr fontAlgn="base"/>
            <a:endParaRPr lang="en-US" sz="2400" dirty="0"/>
          </a:p>
          <a:p>
            <a:pPr fontAlgn="base"/>
            <a:endParaRPr lang="en-US" sz="2400" dirty="0" smtClean="0"/>
          </a:p>
          <a:p>
            <a:pPr fontAlgn="base"/>
            <a:endParaRPr lang="en-US" sz="2400" dirty="0"/>
          </a:p>
          <a:p>
            <a:pPr fontAlgn="base"/>
            <a:endParaRPr lang="en-US" sz="2400" dirty="0" smtClean="0"/>
          </a:p>
          <a:p>
            <a:pPr fontAlgn="base"/>
            <a:endParaRPr lang="en-US" sz="2400" dirty="0" smtClean="0"/>
          </a:p>
          <a:p>
            <a:pPr fontAlgn="base"/>
            <a:endParaRPr lang="en-US" sz="2400" dirty="0"/>
          </a:p>
        </p:txBody>
      </p:sp>
    </p:spTree>
    <p:extLst>
      <p:ext uri="{BB962C8B-B14F-4D97-AF65-F5344CB8AC3E}">
        <p14:creationId xmlns:p14="http://schemas.microsoft.com/office/powerpoint/2010/main" val="21192239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SWGAC Mission</a:t>
            </a:r>
            <a:endParaRPr lang="en-US" dirty="0"/>
          </a:p>
        </p:txBody>
      </p:sp>
      <p:sp>
        <p:nvSpPr>
          <p:cNvPr id="3" name="Text Placeholder 2"/>
          <p:cNvSpPr>
            <a:spLocks noGrp="1"/>
          </p:cNvSpPr>
          <p:nvPr>
            <p:ph type="body" sz="quarter" idx="12"/>
          </p:nvPr>
        </p:nvSpPr>
        <p:spPr/>
        <p:txBody>
          <a:bodyPr/>
          <a:lstStyle/>
          <a:p>
            <a:pPr fontAlgn="base"/>
            <a:r>
              <a:rPr lang="en-US" sz="4000" b="1" u="sng" dirty="0" smtClean="0"/>
              <a:t>Discussion</a:t>
            </a:r>
          </a:p>
          <a:p>
            <a:pPr fontAlgn="base"/>
            <a:endParaRPr lang="en-US" sz="2000" dirty="0" smtClean="0"/>
          </a:p>
          <a:p>
            <a:pPr fontAlgn="base"/>
            <a:r>
              <a:rPr lang="en-US" sz="2000" dirty="0" smtClean="0"/>
              <a:t>Advise</a:t>
            </a:r>
            <a:r>
              <a:rPr lang="en-US" sz="2000" dirty="0"/>
              <a:t>, support and make recommendations to MnGeo </a:t>
            </a:r>
            <a:r>
              <a:rPr lang="en-US" sz="2000" dirty="0" smtClean="0">
                <a:solidFill>
                  <a:srgbClr val="FF0000"/>
                </a:solidFill>
              </a:rPr>
              <a:t>and act as a coordinating body for the Minnesota geospatial community, </a:t>
            </a:r>
            <a:r>
              <a:rPr lang="en-US" sz="2000" dirty="0" smtClean="0"/>
              <a:t>for </a:t>
            </a:r>
            <a:r>
              <a:rPr lang="en-US" sz="2000" dirty="0"/>
              <a:t>improving services statewide through the coordinated, affordable, reliable, and effective use of geospatial </a:t>
            </a:r>
            <a:r>
              <a:rPr lang="en-US" sz="2000" dirty="0" smtClean="0"/>
              <a:t>technology.</a:t>
            </a:r>
          </a:p>
          <a:p>
            <a:pPr fontAlgn="base"/>
            <a:endParaRPr lang="en-US" sz="2000" dirty="0"/>
          </a:p>
          <a:p>
            <a:pPr fontAlgn="base"/>
            <a:r>
              <a:rPr lang="en-US" sz="2000" dirty="0">
                <a:solidFill>
                  <a:srgbClr val="FF0000"/>
                </a:solidFill>
              </a:rPr>
              <a:t>Examples of work: </a:t>
            </a:r>
            <a:endParaRPr lang="en-US" sz="2000" dirty="0" smtClean="0">
              <a:solidFill>
                <a:srgbClr val="FF0000"/>
              </a:solidFill>
            </a:endParaRPr>
          </a:p>
          <a:p>
            <a:pPr marL="342900" indent="-342900" fontAlgn="base">
              <a:buFont typeface="Arial" panose="020B0604020202020204" pitchFamily="34" charset="0"/>
              <a:buChar char="•"/>
            </a:pPr>
            <a:r>
              <a:rPr lang="en-US" sz="2000" dirty="0" smtClean="0">
                <a:solidFill>
                  <a:srgbClr val="FF0000"/>
                </a:solidFill>
              </a:rPr>
              <a:t>setting </a:t>
            </a:r>
            <a:r>
              <a:rPr lang="en-US" sz="2000" dirty="0">
                <a:solidFill>
                  <a:srgbClr val="FF0000"/>
                </a:solidFill>
              </a:rPr>
              <a:t>and endorsing </a:t>
            </a:r>
            <a:r>
              <a:rPr lang="en-US" sz="2000" dirty="0" smtClean="0">
                <a:solidFill>
                  <a:srgbClr val="FF0000"/>
                </a:solidFill>
              </a:rPr>
              <a:t>standards </a:t>
            </a:r>
          </a:p>
          <a:p>
            <a:pPr marL="342900" indent="-342900" fontAlgn="base">
              <a:buFont typeface="Arial" panose="020B0604020202020204" pitchFamily="34" charset="0"/>
              <a:buChar char="•"/>
            </a:pPr>
            <a:r>
              <a:rPr lang="en-US" sz="2000" dirty="0">
                <a:solidFill>
                  <a:srgbClr val="FF0000"/>
                </a:solidFill>
              </a:rPr>
              <a:t>defining policy requirements and driving policy </a:t>
            </a:r>
            <a:r>
              <a:rPr lang="en-US" sz="2000" dirty="0" smtClean="0">
                <a:solidFill>
                  <a:srgbClr val="FF0000"/>
                </a:solidFill>
              </a:rPr>
              <a:t>decisions</a:t>
            </a:r>
          </a:p>
          <a:p>
            <a:pPr marL="342900" indent="-342900" fontAlgn="base">
              <a:buFont typeface="Arial" panose="020B0604020202020204" pitchFamily="34" charset="0"/>
              <a:buChar char="•"/>
            </a:pPr>
            <a:r>
              <a:rPr lang="en-US" sz="2000" dirty="0" smtClean="0">
                <a:solidFill>
                  <a:srgbClr val="FF0000"/>
                </a:solidFill>
              </a:rPr>
              <a:t>representing </a:t>
            </a:r>
            <a:r>
              <a:rPr lang="en-US" sz="2000" dirty="0">
                <a:solidFill>
                  <a:srgbClr val="FF0000"/>
                </a:solidFill>
              </a:rPr>
              <a:t>the </a:t>
            </a:r>
            <a:r>
              <a:rPr lang="en-US" sz="2000" dirty="0" smtClean="0">
                <a:solidFill>
                  <a:srgbClr val="FF0000"/>
                </a:solidFill>
              </a:rPr>
              <a:t>geospatial community</a:t>
            </a:r>
          </a:p>
          <a:p>
            <a:pPr marL="342900" indent="-342900" fontAlgn="base">
              <a:buFont typeface="Arial" panose="020B0604020202020204" pitchFamily="34" charset="0"/>
              <a:buChar char="•"/>
            </a:pPr>
            <a:r>
              <a:rPr lang="en-US" sz="2000" dirty="0" smtClean="0">
                <a:solidFill>
                  <a:srgbClr val="FF0000"/>
                </a:solidFill>
              </a:rPr>
              <a:t>advocating </a:t>
            </a:r>
            <a:r>
              <a:rPr lang="en-US" sz="2000" dirty="0">
                <a:solidFill>
                  <a:srgbClr val="FF0000"/>
                </a:solidFill>
              </a:rPr>
              <a:t>for </a:t>
            </a:r>
            <a:r>
              <a:rPr lang="en-US" sz="2000" dirty="0" smtClean="0">
                <a:solidFill>
                  <a:srgbClr val="FF0000"/>
                </a:solidFill>
              </a:rPr>
              <a:t>project priorities</a:t>
            </a:r>
          </a:p>
          <a:p>
            <a:pPr fontAlgn="base"/>
            <a:endParaRPr lang="en-US" sz="2400" dirty="0"/>
          </a:p>
          <a:p>
            <a:pPr fontAlgn="base"/>
            <a:endParaRPr lang="en-US" sz="2400" dirty="0" smtClean="0"/>
          </a:p>
          <a:p>
            <a:pPr fontAlgn="base"/>
            <a:endParaRPr lang="en-US" sz="2400" dirty="0"/>
          </a:p>
          <a:p>
            <a:pPr fontAlgn="base"/>
            <a:endParaRPr lang="en-US" sz="2400" dirty="0" smtClean="0"/>
          </a:p>
          <a:p>
            <a:pPr fontAlgn="base"/>
            <a:endParaRPr lang="en-US" sz="2400" dirty="0" smtClean="0"/>
          </a:p>
          <a:p>
            <a:pPr fontAlgn="base"/>
            <a:endParaRPr lang="en-US" sz="2400" dirty="0"/>
          </a:p>
        </p:txBody>
      </p:sp>
    </p:spTree>
    <p:extLst>
      <p:ext uri="{BB962C8B-B14F-4D97-AF65-F5344CB8AC3E}">
        <p14:creationId xmlns:p14="http://schemas.microsoft.com/office/powerpoint/2010/main" val="401593620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605246" y="914400"/>
            <a:ext cx="7167154" cy="5410200"/>
          </a:xfrm>
          <a:prstGeom prst="rect">
            <a:avLst/>
          </a:prstGeom>
        </p:spPr>
        <p:txBody>
          <a:bodyPr/>
          <a:lstStyle/>
          <a:p>
            <a:pPr lvl="0"/>
            <a:r>
              <a:rPr lang="en-US" dirty="0"/>
              <a:t>Call to order and </a:t>
            </a:r>
            <a:r>
              <a:rPr lang="en-US" dirty="0" smtClean="0"/>
              <a:t>introductions</a:t>
            </a:r>
          </a:p>
          <a:p>
            <a:pPr lvl="0"/>
            <a:r>
              <a:rPr lang="en-US" dirty="0" smtClean="0"/>
              <a:t>Approval </a:t>
            </a:r>
            <a:r>
              <a:rPr lang="en-US" dirty="0"/>
              <a:t>of </a:t>
            </a:r>
            <a:r>
              <a:rPr lang="en-US" dirty="0" smtClean="0"/>
              <a:t>June 24, </a:t>
            </a:r>
            <a:r>
              <a:rPr lang="en-US" dirty="0"/>
              <a:t>2015 meeting </a:t>
            </a:r>
            <a:r>
              <a:rPr lang="en-US" dirty="0" smtClean="0"/>
              <a:t>minutes</a:t>
            </a:r>
            <a:endParaRPr lang="en-US" dirty="0"/>
          </a:p>
          <a:p>
            <a:pPr lvl="0"/>
            <a:r>
              <a:rPr lang="en-US" dirty="0" smtClean="0"/>
              <a:t>New council leadership team</a:t>
            </a:r>
          </a:p>
          <a:p>
            <a:pPr lvl="0"/>
            <a:r>
              <a:rPr lang="en-US" dirty="0" smtClean="0"/>
              <a:t>Purpose of new leadership team</a:t>
            </a:r>
          </a:p>
          <a:p>
            <a:pPr lvl="0"/>
            <a:r>
              <a:rPr lang="en-US" dirty="0" smtClean="0"/>
              <a:t>Clarifying the mission and role of the council</a:t>
            </a:r>
            <a:endParaRPr lang="en-US" dirty="0"/>
          </a:p>
          <a:p>
            <a:pPr lvl="0"/>
            <a:r>
              <a:rPr lang="en-US" dirty="0" smtClean="0"/>
              <a:t>Discussion:  Role of committees and workgroups</a:t>
            </a:r>
          </a:p>
          <a:p>
            <a:pPr lvl="0"/>
            <a:r>
              <a:rPr lang="en-US" dirty="0" smtClean="0"/>
              <a:t>Break – Networking 30 min</a:t>
            </a:r>
          </a:p>
          <a:p>
            <a:r>
              <a:rPr lang="en-US" dirty="0" smtClean="0"/>
              <a:t>Legislative update</a:t>
            </a:r>
          </a:p>
          <a:p>
            <a:r>
              <a:rPr lang="en-US" dirty="0" smtClean="0"/>
              <a:t>Updates on major initiatives</a:t>
            </a:r>
            <a:endParaRPr lang="en-US" dirty="0"/>
          </a:p>
          <a:p>
            <a:pPr lvl="1"/>
            <a:r>
              <a:rPr lang="en-US" dirty="0" smtClean="0"/>
              <a:t>Next </a:t>
            </a:r>
            <a:r>
              <a:rPr lang="en-US" dirty="0"/>
              <a:t>Generation </a:t>
            </a:r>
            <a:r>
              <a:rPr lang="en-US" dirty="0" smtClean="0"/>
              <a:t>9-1-1</a:t>
            </a:r>
          </a:p>
          <a:p>
            <a:pPr lvl="1"/>
            <a:r>
              <a:rPr lang="en-US" dirty="0" smtClean="0"/>
              <a:t>Vegetation buffer strip legislation/project</a:t>
            </a:r>
          </a:p>
          <a:p>
            <a:pPr lvl="1"/>
            <a:r>
              <a:rPr lang="en-US" dirty="0" smtClean="0"/>
              <a:t>Parks and trails projects</a:t>
            </a:r>
          </a:p>
          <a:p>
            <a:pPr lvl="1"/>
            <a:r>
              <a:rPr lang="en-US" dirty="0" err="1" smtClean="0"/>
              <a:t>MnGeo</a:t>
            </a:r>
            <a:r>
              <a:rPr lang="en-US" dirty="0" smtClean="0"/>
              <a:t> priority projects</a:t>
            </a:r>
            <a:endParaRPr lang="en-US" dirty="0"/>
          </a:p>
          <a:p>
            <a:pPr lvl="0"/>
            <a:r>
              <a:rPr lang="en-US" dirty="0" smtClean="0"/>
              <a:t>Conference updates</a:t>
            </a:r>
            <a:endParaRPr lang="en-US" dirty="0"/>
          </a:p>
          <a:p>
            <a:pPr lvl="0"/>
            <a:r>
              <a:rPr lang="en-US" dirty="0" smtClean="0"/>
              <a:t>Announcements </a:t>
            </a:r>
            <a:r>
              <a:rPr lang="en-US" dirty="0"/>
              <a:t>or other </a:t>
            </a:r>
            <a:r>
              <a:rPr lang="en-US" dirty="0" smtClean="0"/>
              <a:t>business</a:t>
            </a:r>
          </a:p>
          <a:p>
            <a:pPr lvl="0"/>
            <a:r>
              <a:rPr lang="en-US" dirty="0" smtClean="0"/>
              <a:t>Adjourn</a:t>
            </a:r>
          </a:p>
        </p:txBody>
      </p:sp>
      <p:sp>
        <p:nvSpPr>
          <p:cNvPr id="3" name="Title 2"/>
          <p:cNvSpPr>
            <a:spLocks noGrp="1"/>
          </p:cNvSpPr>
          <p:nvPr>
            <p:ph type="title"/>
          </p:nvPr>
        </p:nvSpPr>
        <p:spPr>
          <a:xfrm>
            <a:off x="605246" y="304800"/>
            <a:ext cx="5943600" cy="381000"/>
          </a:xfrm>
        </p:spPr>
        <p:txBody>
          <a:bodyPr/>
          <a:lstStyle/>
          <a:p>
            <a:r>
              <a:rPr lang="en-US" dirty="0" smtClean="0"/>
              <a:t>AGENDA</a:t>
            </a:r>
            <a:endParaRPr lang="en-US" dirty="0"/>
          </a:p>
        </p:txBody>
      </p:sp>
    </p:spTree>
    <p:extLst>
      <p:ext uri="{BB962C8B-B14F-4D97-AF65-F5344CB8AC3E}">
        <p14:creationId xmlns:p14="http://schemas.microsoft.com/office/powerpoint/2010/main" val="125116525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1"/>
          </p:nvPr>
        </p:nvSpPr>
        <p:spPr/>
        <p:txBody>
          <a:bodyPr/>
          <a:lstStyle/>
          <a:p>
            <a:endParaRPr lang="en-US"/>
          </a:p>
        </p:txBody>
      </p:sp>
      <p:sp>
        <p:nvSpPr>
          <p:cNvPr id="4" name="Title 3"/>
          <p:cNvSpPr>
            <a:spLocks noGrp="1"/>
          </p:cNvSpPr>
          <p:nvPr>
            <p:ph type="title"/>
          </p:nvPr>
        </p:nvSpPr>
        <p:spPr/>
        <p:txBody>
          <a:bodyPr/>
          <a:lstStyle/>
          <a:p>
            <a:r>
              <a:rPr lang="en-US" dirty="0" smtClean="0"/>
              <a:t>Role of Committees and Workgroups</a:t>
            </a:r>
            <a:endParaRPr lang="en-US" dirty="0"/>
          </a:p>
        </p:txBody>
      </p:sp>
    </p:spTree>
    <p:extLst>
      <p:ext uri="{BB962C8B-B14F-4D97-AF65-F5344CB8AC3E}">
        <p14:creationId xmlns:p14="http://schemas.microsoft.com/office/powerpoint/2010/main" val="388815440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sz="3600" dirty="0" smtClean="0">
                <a:effectLst>
                  <a:outerShdw blurRad="38100" dist="38100" dir="2700000" algn="tl">
                    <a:srgbClr val="000000">
                      <a:alpha val="43137"/>
                    </a:srgbClr>
                  </a:outerShdw>
                </a:effectLst>
              </a:rPr>
              <a:t>Committees and Workgroups</a:t>
            </a:r>
            <a:endParaRPr lang="en-US" sz="3600" dirty="0">
              <a:effectLst>
                <a:outerShdw blurRad="38100" dist="38100" dir="2700000" algn="tl">
                  <a:srgbClr val="000000">
                    <a:alpha val="43137"/>
                  </a:srgbClr>
                </a:outerShdw>
              </a:effectLst>
            </a:endParaRPr>
          </a:p>
        </p:txBody>
      </p:sp>
      <p:sp>
        <p:nvSpPr>
          <p:cNvPr id="5" name="Text Placeholder 4"/>
          <p:cNvSpPr>
            <a:spLocks noGrp="1"/>
          </p:cNvSpPr>
          <p:nvPr>
            <p:ph type="body" sz="quarter" idx="12"/>
          </p:nvPr>
        </p:nvSpPr>
        <p:spPr/>
        <p:txBody>
          <a:bodyPr/>
          <a:lstStyle/>
          <a:p>
            <a:pPr marL="514350" indent="-514350">
              <a:buFont typeface="+mj-lt"/>
              <a:buAutoNum type="arabicPeriod"/>
            </a:pPr>
            <a:r>
              <a:rPr lang="en-US" dirty="0" smtClean="0"/>
              <a:t>What are they?</a:t>
            </a:r>
          </a:p>
          <a:p>
            <a:pPr marL="514350" indent="-514350">
              <a:buFont typeface="+mj-lt"/>
              <a:buAutoNum type="arabicPeriod"/>
            </a:pPr>
            <a:r>
              <a:rPr lang="en-US" dirty="0"/>
              <a:t>Reporting relationship</a:t>
            </a:r>
          </a:p>
          <a:p>
            <a:pPr marL="514350" indent="-514350">
              <a:buFont typeface="+mj-lt"/>
              <a:buAutoNum type="arabicPeriod"/>
            </a:pPr>
            <a:r>
              <a:rPr lang="en-US" dirty="0" smtClean="0"/>
              <a:t>Status</a:t>
            </a:r>
          </a:p>
          <a:p>
            <a:endParaRPr lang="en-US" dirty="0" smtClean="0"/>
          </a:p>
          <a:p>
            <a:pPr marL="514350" indent="-514350">
              <a:buFont typeface="+mj-lt"/>
              <a:buAutoNum type="arabicPeriod"/>
            </a:pPr>
            <a:endParaRPr lang="en-US" dirty="0"/>
          </a:p>
        </p:txBody>
      </p:sp>
    </p:spTree>
    <p:extLst>
      <p:ext uri="{BB962C8B-B14F-4D97-AF65-F5344CB8AC3E}">
        <p14:creationId xmlns:p14="http://schemas.microsoft.com/office/powerpoint/2010/main" val="370370072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sz="3600" dirty="0" smtClean="0">
                <a:effectLst>
                  <a:outerShdw blurRad="38100" dist="38100" dir="2700000" algn="tl">
                    <a:srgbClr val="000000">
                      <a:alpha val="43137"/>
                    </a:srgbClr>
                  </a:outerShdw>
                </a:effectLst>
              </a:rPr>
              <a:t>Committees and Workgroups</a:t>
            </a:r>
            <a:endParaRPr lang="en-US" sz="3600" dirty="0">
              <a:effectLst>
                <a:outerShdw blurRad="38100" dist="38100" dir="2700000" algn="tl">
                  <a:srgbClr val="000000">
                    <a:alpha val="43137"/>
                  </a:srgbClr>
                </a:outerShdw>
              </a:effectLst>
            </a:endParaRPr>
          </a:p>
        </p:txBody>
      </p:sp>
      <p:sp>
        <p:nvSpPr>
          <p:cNvPr id="5" name="Text Placeholder 4"/>
          <p:cNvSpPr>
            <a:spLocks noGrp="1"/>
          </p:cNvSpPr>
          <p:nvPr>
            <p:ph type="body" sz="quarter" idx="12"/>
          </p:nvPr>
        </p:nvSpPr>
        <p:spPr>
          <a:xfrm>
            <a:off x="609600" y="914400"/>
            <a:ext cx="8382000" cy="5867400"/>
          </a:xfrm>
        </p:spPr>
        <p:txBody>
          <a:bodyPr/>
          <a:lstStyle/>
          <a:p>
            <a:r>
              <a:rPr lang="en-US" sz="2000" b="1" dirty="0"/>
              <a:t>Committees and Subcommittees</a:t>
            </a:r>
          </a:p>
          <a:p>
            <a:pPr marL="342900" indent="-342900">
              <a:buFont typeface="Arial" panose="020B0604020202020204" pitchFamily="34" charset="0"/>
              <a:buChar char="•"/>
            </a:pPr>
            <a:r>
              <a:rPr lang="en-US" sz="2000" dirty="0" smtClean="0"/>
              <a:t>Parcels </a:t>
            </a:r>
            <a:r>
              <a:rPr lang="en-US" sz="2000" dirty="0"/>
              <a:t>and Land </a:t>
            </a:r>
            <a:r>
              <a:rPr lang="en-US" sz="2000" dirty="0" smtClean="0"/>
              <a:t>Records</a:t>
            </a:r>
            <a:endParaRPr lang="en-US" sz="2000" dirty="0"/>
          </a:p>
          <a:p>
            <a:pPr marL="342900" indent="-342900">
              <a:buFont typeface="Arial" panose="020B0604020202020204" pitchFamily="34" charset="0"/>
              <a:buChar char="•"/>
            </a:pPr>
            <a:r>
              <a:rPr lang="en-US" sz="2000" dirty="0" smtClean="0"/>
              <a:t>Digital Elevation</a:t>
            </a:r>
          </a:p>
          <a:p>
            <a:pPr marL="1085850" lvl="1" indent="-342900">
              <a:buFont typeface="Arial" panose="020B0604020202020204" pitchFamily="34" charset="0"/>
              <a:buChar char="•"/>
            </a:pPr>
            <a:r>
              <a:rPr lang="en-US" sz="1600" dirty="0" smtClean="0"/>
              <a:t>LiDAR </a:t>
            </a:r>
            <a:r>
              <a:rPr lang="en-US" sz="1600" dirty="0"/>
              <a:t>Research and Education</a:t>
            </a:r>
          </a:p>
          <a:p>
            <a:pPr marL="342900" indent="-342900">
              <a:buFont typeface="Arial" panose="020B0604020202020204" pitchFamily="34" charset="0"/>
              <a:buChar char="•"/>
            </a:pPr>
            <a:r>
              <a:rPr lang="en-US" sz="2000" dirty="0" smtClean="0"/>
              <a:t>Emergency </a:t>
            </a:r>
            <a:r>
              <a:rPr lang="en-US" sz="2000" dirty="0"/>
              <a:t>Preparedness</a:t>
            </a:r>
          </a:p>
          <a:p>
            <a:pPr marL="342900" indent="-342900">
              <a:buFont typeface="Arial" panose="020B0604020202020204" pitchFamily="34" charset="0"/>
              <a:buChar char="•"/>
            </a:pPr>
            <a:r>
              <a:rPr lang="en-US" sz="2000" dirty="0" smtClean="0"/>
              <a:t>Hydrography</a:t>
            </a:r>
            <a:endParaRPr lang="en-US" sz="2000" dirty="0"/>
          </a:p>
          <a:p>
            <a:pPr marL="342900" indent="-342900">
              <a:buFont typeface="Arial" panose="020B0604020202020204" pitchFamily="34" charset="0"/>
              <a:buChar char="•"/>
            </a:pPr>
            <a:r>
              <a:rPr lang="en-US" sz="2000" dirty="0" smtClean="0"/>
              <a:t>Outreach </a:t>
            </a:r>
            <a:r>
              <a:rPr lang="en-US" sz="2000" dirty="0"/>
              <a:t>(inactive)</a:t>
            </a:r>
          </a:p>
          <a:p>
            <a:pPr marL="342900" indent="-342900">
              <a:buFont typeface="Arial" panose="020B0604020202020204" pitchFamily="34" charset="0"/>
              <a:buChar char="•"/>
            </a:pPr>
            <a:r>
              <a:rPr lang="en-US" sz="2000" dirty="0" smtClean="0"/>
              <a:t>Standards </a:t>
            </a:r>
            <a:r>
              <a:rPr lang="en-US" sz="2000" dirty="0"/>
              <a:t>(active as needed)</a:t>
            </a:r>
          </a:p>
          <a:p>
            <a:endParaRPr lang="en-US" sz="800" dirty="0"/>
          </a:p>
          <a:p>
            <a:r>
              <a:rPr lang="en-US" sz="2000" b="1" dirty="0"/>
              <a:t>Workgroups</a:t>
            </a:r>
          </a:p>
          <a:p>
            <a:pPr marL="342900" indent="-342900">
              <a:buFont typeface="Arial" panose="020B0604020202020204" pitchFamily="34" charset="0"/>
              <a:buChar char="•"/>
            </a:pPr>
            <a:r>
              <a:rPr lang="en-US" sz="2000" dirty="0" smtClean="0"/>
              <a:t>Geocoding </a:t>
            </a:r>
            <a:r>
              <a:rPr lang="en-US" sz="2000" dirty="0"/>
              <a:t>(currently inactive)</a:t>
            </a:r>
          </a:p>
          <a:p>
            <a:pPr marL="342900" indent="-342900">
              <a:buFont typeface="Arial" panose="020B0604020202020204" pitchFamily="34" charset="0"/>
              <a:buChar char="•"/>
            </a:pPr>
            <a:r>
              <a:rPr lang="en-US" sz="2000" dirty="0" smtClean="0"/>
              <a:t>Geospatial Commons (now a project</a:t>
            </a:r>
            <a:r>
              <a:rPr lang="en-US" sz="2000" dirty="0"/>
              <a:t>)</a:t>
            </a:r>
          </a:p>
          <a:p>
            <a:pPr marL="342900" indent="-342900">
              <a:buFont typeface="Arial" panose="020B0604020202020204" pitchFamily="34" charset="0"/>
              <a:buChar char="•"/>
            </a:pPr>
            <a:r>
              <a:rPr lang="en-US" sz="2000" dirty="0" smtClean="0"/>
              <a:t>Metadata </a:t>
            </a:r>
            <a:r>
              <a:rPr lang="en-US" sz="2000" dirty="0"/>
              <a:t>(active as part </a:t>
            </a:r>
            <a:r>
              <a:rPr lang="en-US" sz="2000" dirty="0" smtClean="0"/>
              <a:t>of the Commons </a:t>
            </a:r>
            <a:r>
              <a:rPr lang="en-US" sz="2000" dirty="0"/>
              <a:t>project)</a:t>
            </a:r>
          </a:p>
          <a:p>
            <a:endParaRPr lang="en-US" sz="800" b="1" dirty="0" smtClean="0"/>
          </a:p>
          <a:p>
            <a:r>
              <a:rPr lang="en-US" sz="2000" b="1" dirty="0" smtClean="0"/>
              <a:t>Are new ones needed? </a:t>
            </a:r>
          </a:p>
          <a:p>
            <a:pPr marL="342900" indent="-342900">
              <a:buFont typeface="Arial" panose="020B0604020202020204" pitchFamily="34" charset="0"/>
              <a:buChar char="•"/>
            </a:pPr>
            <a:r>
              <a:rPr lang="en-US" sz="2000" dirty="0"/>
              <a:t>Free + Open GIS </a:t>
            </a:r>
            <a:r>
              <a:rPr lang="en-US" sz="2000" dirty="0" smtClean="0"/>
              <a:t>Data</a:t>
            </a:r>
            <a:endParaRPr lang="en-US" dirty="0"/>
          </a:p>
        </p:txBody>
      </p:sp>
    </p:spTree>
    <p:extLst>
      <p:ext uri="{BB962C8B-B14F-4D97-AF65-F5344CB8AC3E}">
        <p14:creationId xmlns:p14="http://schemas.microsoft.com/office/powerpoint/2010/main" val="397451533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sz="3600" dirty="0" smtClean="0">
                <a:effectLst>
                  <a:outerShdw blurRad="38100" dist="38100" dir="2700000" algn="tl">
                    <a:srgbClr val="000000">
                      <a:alpha val="43137"/>
                    </a:srgbClr>
                  </a:outerShdw>
                </a:effectLst>
              </a:rPr>
              <a:t>Committees and Workgroups</a:t>
            </a:r>
            <a:endParaRPr lang="en-US" sz="3600" dirty="0">
              <a:effectLst>
                <a:outerShdw blurRad="38100" dist="38100" dir="2700000" algn="tl">
                  <a:srgbClr val="000000">
                    <a:alpha val="43137"/>
                  </a:srgbClr>
                </a:outerShdw>
              </a:effectLst>
            </a:endParaRPr>
          </a:p>
        </p:txBody>
      </p:sp>
      <p:sp>
        <p:nvSpPr>
          <p:cNvPr id="5" name="Text Placeholder 4"/>
          <p:cNvSpPr>
            <a:spLocks noGrp="1"/>
          </p:cNvSpPr>
          <p:nvPr>
            <p:ph type="body" sz="quarter" idx="12"/>
          </p:nvPr>
        </p:nvSpPr>
        <p:spPr/>
        <p:txBody>
          <a:bodyPr/>
          <a:lstStyle/>
          <a:p>
            <a:r>
              <a:rPr lang="en-US" dirty="0" smtClean="0"/>
              <a:t>Reporting relationships</a:t>
            </a:r>
          </a:p>
          <a:p>
            <a:pPr marL="514350" indent="-514350">
              <a:buFont typeface="+mj-lt"/>
              <a:buAutoNum type="arabicPeriod"/>
            </a:pPr>
            <a:r>
              <a:rPr lang="en-US" dirty="0" smtClean="0"/>
              <a:t>Who do/should committees and workgroups report to?</a:t>
            </a:r>
          </a:p>
          <a:p>
            <a:pPr marL="514350" indent="-514350">
              <a:buFont typeface="+mj-lt"/>
              <a:buAutoNum type="arabicPeriod"/>
            </a:pPr>
            <a:r>
              <a:rPr lang="en-US" dirty="0" smtClean="0"/>
              <a:t>MnGeo?</a:t>
            </a:r>
          </a:p>
          <a:p>
            <a:pPr marL="514350" indent="-514350">
              <a:buFont typeface="+mj-lt"/>
              <a:buAutoNum type="arabicPeriod"/>
            </a:pPr>
            <a:r>
              <a:rPr lang="en-US" dirty="0" smtClean="0"/>
              <a:t>SWGAC?</a:t>
            </a:r>
          </a:p>
          <a:p>
            <a:pPr marL="514350" indent="-514350">
              <a:buFont typeface="+mj-lt"/>
              <a:buAutoNum type="arabicPeriod"/>
            </a:pPr>
            <a:r>
              <a:rPr lang="en-US" dirty="0" smtClean="0"/>
              <a:t>State Geospatial Technical Committee?</a:t>
            </a:r>
          </a:p>
          <a:p>
            <a:pPr marL="514350" indent="-514350">
              <a:buFont typeface="+mj-lt"/>
              <a:buAutoNum type="arabicPeriod"/>
            </a:pPr>
            <a:r>
              <a:rPr lang="en-US" dirty="0" smtClean="0"/>
              <a:t>One? Some? All?</a:t>
            </a:r>
          </a:p>
          <a:p>
            <a:endParaRPr lang="en-US" dirty="0" smtClean="0"/>
          </a:p>
          <a:p>
            <a:pPr marL="514350" indent="-514350">
              <a:buFont typeface="+mj-lt"/>
              <a:buAutoNum type="arabicPeriod"/>
            </a:pPr>
            <a:endParaRPr lang="en-US" dirty="0"/>
          </a:p>
        </p:txBody>
      </p:sp>
    </p:spTree>
    <p:extLst>
      <p:ext uri="{BB962C8B-B14F-4D97-AF65-F5344CB8AC3E}">
        <p14:creationId xmlns:p14="http://schemas.microsoft.com/office/powerpoint/2010/main" val="263683600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609600" y="152400"/>
            <a:ext cx="8229600" cy="701675"/>
          </a:xfrm>
        </p:spPr>
        <p:txBody>
          <a:bodyPr/>
          <a:lstStyle/>
          <a:p>
            <a:r>
              <a:rPr lang="en-US" dirty="0" smtClean="0"/>
              <a:t>Current Geospatial Governance</a:t>
            </a:r>
            <a:endParaRPr lang="en-US" dirty="0"/>
          </a:p>
        </p:txBody>
      </p:sp>
      <p:pic>
        <p:nvPicPr>
          <p:cNvPr id="3" name="Picture 2"/>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990600" y="952620"/>
            <a:ext cx="6019800" cy="5209398"/>
          </a:xfrm>
          <a:prstGeom prst="rect">
            <a:avLst/>
          </a:prstGeom>
        </p:spPr>
      </p:pic>
    </p:spTree>
    <p:extLst>
      <p:ext uri="{BB962C8B-B14F-4D97-AF65-F5344CB8AC3E}">
        <p14:creationId xmlns:p14="http://schemas.microsoft.com/office/powerpoint/2010/main" val="368056444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sz="3600" dirty="0" smtClean="0">
                <a:effectLst>
                  <a:outerShdw blurRad="38100" dist="38100" dir="2700000" algn="tl">
                    <a:srgbClr val="000000">
                      <a:alpha val="43137"/>
                    </a:srgbClr>
                  </a:outerShdw>
                </a:effectLst>
              </a:rPr>
              <a:t>Committees and Workgroups</a:t>
            </a:r>
            <a:endParaRPr lang="en-US" sz="3600" dirty="0">
              <a:effectLst>
                <a:outerShdw blurRad="38100" dist="38100" dir="2700000" algn="tl">
                  <a:srgbClr val="000000">
                    <a:alpha val="43137"/>
                  </a:srgbClr>
                </a:outerShdw>
              </a:effectLst>
            </a:endParaRPr>
          </a:p>
        </p:txBody>
      </p:sp>
      <p:sp>
        <p:nvSpPr>
          <p:cNvPr id="5" name="Text Placeholder 4"/>
          <p:cNvSpPr>
            <a:spLocks noGrp="1"/>
          </p:cNvSpPr>
          <p:nvPr>
            <p:ph type="body" sz="quarter" idx="12"/>
          </p:nvPr>
        </p:nvSpPr>
        <p:spPr/>
        <p:txBody>
          <a:bodyPr/>
          <a:lstStyle/>
          <a:p>
            <a:r>
              <a:rPr lang="en-US" dirty="0" smtClean="0"/>
              <a:t>Current Status</a:t>
            </a:r>
          </a:p>
          <a:p>
            <a:endParaRPr lang="en-US" dirty="0" smtClean="0"/>
          </a:p>
          <a:p>
            <a:pPr marL="514350" indent="-514350">
              <a:buFont typeface="+mj-lt"/>
              <a:buAutoNum type="arabicPeriod"/>
            </a:pPr>
            <a:endParaRPr lang="en-US" dirty="0"/>
          </a:p>
        </p:txBody>
      </p:sp>
    </p:spTree>
    <p:extLst>
      <p:ext uri="{BB962C8B-B14F-4D97-AF65-F5344CB8AC3E}">
        <p14:creationId xmlns:p14="http://schemas.microsoft.com/office/powerpoint/2010/main" val="408546048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4250763" y="2529942"/>
            <a:ext cx="626037" cy="1446550"/>
          </a:xfrm>
          <a:prstGeom prst="rect">
            <a:avLst/>
          </a:prstGeom>
          <a:noFill/>
        </p:spPr>
        <p:txBody>
          <a:bodyPr wrap="square" rtlCol="0">
            <a:spAutoFit/>
          </a:bodyPr>
          <a:lstStyle/>
          <a:p>
            <a:r>
              <a:rPr lang="en-US" sz="8800" dirty="0" smtClean="0"/>
              <a:t>+</a:t>
            </a:r>
            <a:endParaRPr lang="en-US" sz="8800" dirty="0"/>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257800" y="2286000"/>
            <a:ext cx="3382927" cy="2095108"/>
          </a:xfrm>
          <a:prstGeom prst="rect">
            <a:avLst/>
          </a:prstGeom>
        </p:spPr>
      </p:pic>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8125" y="2537017"/>
            <a:ext cx="3876675" cy="1432399"/>
          </a:xfrm>
          <a:prstGeom prst="rect">
            <a:avLst/>
          </a:prstGeom>
        </p:spPr>
      </p:pic>
      <p:sp>
        <p:nvSpPr>
          <p:cNvPr id="10" name="Title 9"/>
          <p:cNvSpPr>
            <a:spLocks noGrp="1"/>
          </p:cNvSpPr>
          <p:nvPr>
            <p:ph type="title"/>
          </p:nvPr>
        </p:nvSpPr>
        <p:spPr/>
        <p:txBody>
          <a:bodyPr/>
          <a:lstStyle/>
          <a:p>
            <a:r>
              <a:rPr lang="en-US" dirty="0" smtClean="0"/>
              <a:t>30 minutes…</a:t>
            </a:r>
            <a:endParaRPr lang="en-US" dirty="0"/>
          </a:p>
        </p:txBody>
      </p:sp>
    </p:spTree>
    <p:extLst>
      <p:ext uri="{BB962C8B-B14F-4D97-AF65-F5344CB8AC3E}">
        <p14:creationId xmlns:p14="http://schemas.microsoft.com/office/powerpoint/2010/main" val="106996164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Legislative </a:t>
            </a:r>
            <a:r>
              <a:rPr lang="en-US" dirty="0" smtClean="0"/>
              <a:t>Update</a:t>
            </a:r>
            <a:endParaRPr lang="en-US" dirty="0"/>
          </a:p>
        </p:txBody>
      </p:sp>
    </p:spTree>
    <p:extLst>
      <p:ext uri="{BB962C8B-B14F-4D97-AF65-F5344CB8AC3E}">
        <p14:creationId xmlns:p14="http://schemas.microsoft.com/office/powerpoint/2010/main" val="421546458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sz="3600" dirty="0" smtClean="0">
                <a:effectLst>
                  <a:outerShdw blurRad="38100" dist="38100" dir="2700000" algn="tl">
                    <a:srgbClr val="000000">
                      <a:alpha val="43137"/>
                    </a:srgbClr>
                  </a:outerShdw>
                </a:effectLst>
              </a:rPr>
              <a:t>Legislative happenings related to GIS</a:t>
            </a:r>
            <a:endParaRPr lang="en-US" sz="3600" dirty="0">
              <a:effectLst>
                <a:outerShdw blurRad="38100" dist="38100" dir="2700000" algn="tl">
                  <a:srgbClr val="000000">
                    <a:alpha val="43137"/>
                  </a:srgbClr>
                </a:outerShdw>
              </a:effectLst>
            </a:endParaRPr>
          </a:p>
        </p:txBody>
      </p:sp>
      <p:sp>
        <p:nvSpPr>
          <p:cNvPr id="5" name="Text Placeholder 4"/>
          <p:cNvSpPr>
            <a:spLocks noGrp="1"/>
          </p:cNvSpPr>
          <p:nvPr>
            <p:ph type="body" sz="quarter" idx="12"/>
          </p:nvPr>
        </p:nvSpPr>
        <p:spPr/>
        <p:txBody>
          <a:bodyPr/>
          <a:lstStyle/>
          <a:p>
            <a:r>
              <a:rPr lang="en-US" dirty="0" smtClean="0"/>
              <a:t>Three legislative actions…</a:t>
            </a:r>
          </a:p>
          <a:p>
            <a:pPr marL="514350" indent="-514350">
              <a:buFont typeface="+mj-lt"/>
              <a:buAutoNum type="arabicPeriod"/>
            </a:pPr>
            <a:r>
              <a:rPr lang="en-US" dirty="0" smtClean="0"/>
              <a:t>Buffer strips along waterways</a:t>
            </a:r>
          </a:p>
          <a:p>
            <a:pPr marL="514350" indent="-514350">
              <a:buFont typeface="+mj-lt"/>
              <a:buAutoNum type="arabicPeriod"/>
            </a:pPr>
            <a:r>
              <a:rPr lang="en-US" dirty="0" smtClean="0"/>
              <a:t>U of M Parks and Trails effort</a:t>
            </a:r>
          </a:p>
          <a:p>
            <a:pPr marL="514350" indent="-514350">
              <a:buFont typeface="+mj-lt"/>
              <a:buAutoNum type="arabicPeriod"/>
            </a:pPr>
            <a:r>
              <a:rPr lang="en-US" dirty="0"/>
              <a:t>9-1-1 – Increase in fees to support the build out of Next Generation </a:t>
            </a:r>
            <a:r>
              <a:rPr lang="en-US" dirty="0" smtClean="0"/>
              <a:t>9-1-1</a:t>
            </a:r>
            <a:endParaRPr lang="en-US" dirty="0"/>
          </a:p>
          <a:p>
            <a:pPr marL="514350" indent="-514350">
              <a:buFont typeface="+mj-lt"/>
              <a:buAutoNum type="arabicPeriod"/>
            </a:pPr>
            <a:endParaRPr lang="en-US" dirty="0"/>
          </a:p>
        </p:txBody>
      </p:sp>
    </p:spTree>
    <p:extLst>
      <p:ext uri="{BB962C8B-B14F-4D97-AF65-F5344CB8AC3E}">
        <p14:creationId xmlns:p14="http://schemas.microsoft.com/office/powerpoint/2010/main" val="9205441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1"/>
          </p:nvPr>
        </p:nvSpPr>
        <p:spPr/>
        <p:txBody>
          <a:bodyPr/>
          <a:lstStyle/>
          <a:p>
            <a:r>
              <a:rPr lang="en-US" dirty="0" smtClean="0"/>
              <a:t>Tim </a:t>
            </a:r>
            <a:r>
              <a:rPr lang="en-US" dirty="0" smtClean="0"/>
              <a:t>Loesch, MN.IT @ DNR</a:t>
            </a:r>
            <a:endParaRPr lang="en-US" dirty="0"/>
          </a:p>
        </p:txBody>
      </p:sp>
      <p:sp>
        <p:nvSpPr>
          <p:cNvPr id="2" name="Title 1"/>
          <p:cNvSpPr>
            <a:spLocks noGrp="1"/>
          </p:cNvSpPr>
          <p:nvPr>
            <p:ph type="title"/>
          </p:nvPr>
        </p:nvSpPr>
        <p:spPr/>
        <p:txBody>
          <a:bodyPr/>
          <a:lstStyle/>
          <a:p>
            <a:r>
              <a:rPr lang="en-US" sz="3600" dirty="0" smtClean="0"/>
              <a:t>Status – Buffer Strips Along Public Waters</a:t>
            </a:r>
            <a:endParaRPr lang="en-US" sz="3600" dirty="0"/>
          </a:p>
        </p:txBody>
      </p:sp>
    </p:spTree>
    <p:extLst>
      <p:ext uri="{BB962C8B-B14F-4D97-AF65-F5344CB8AC3E}">
        <p14:creationId xmlns:p14="http://schemas.microsoft.com/office/powerpoint/2010/main" val="266749028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a:xfrm>
            <a:off x="609600" y="4070350"/>
            <a:ext cx="4038600" cy="730250"/>
          </a:xfrm>
        </p:spPr>
        <p:txBody>
          <a:bodyPr/>
          <a:lstStyle/>
          <a:p>
            <a:r>
              <a:rPr lang="en-US" dirty="0" smtClean="0"/>
              <a:t>Where are you from?</a:t>
            </a:r>
          </a:p>
          <a:p>
            <a:r>
              <a:rPr lang="en-US" dirty="0" smtClean="0"/>
              <a:t>What do you hope to bring to the Council?</a:t>
            </a:r>
          </a:p>
          <a:p>
            <a:r>
              <a:rPr lang="en-US" dirty="0" smtClean="0"/>
              <a:t>What do you hope to get out of participation?</a:t>
            </a:r>
            <a:endParaRPr lang="en-US" dirty="0"/>
          </a:p>
        </p:txBody>
      </p:sp>
      <p:sp>
        <p:nvSpPr>
          <p:cNvPr id="4" name="Title 3"/>
          <p:cNvSpPr>
            <a:spLocks noGrp="1"/>
          </p:cNvSpPr>
          <p:nvPr>
            <p:ph type="title"/>
          </p:nvPr>
        </p:nvSpPr>
        <p:spPr>
          <a:xfrm>
            <a:off x="609600" y="2057400"/>
            <a:ext cx="3505200" cy="2667000"/>
          </a:xfrm>
        </p:spPr>
        <p:txBody>
          <a:bodyPr/>
          <a:lstStyle/>
          <a:p>
            <a:r>
              <a:rPr lang="en-US" dirty="0" smtClean="0"/>
              <a:t>Welcome to the new term!</a:t>
            </a:r>
            <a:br>
              <a:rPr lang="en-US" dirty="0" smtClean="0"/>
            </a:br>
            <a:r>
              <a:rPr lang="en-US" dirty="0" smtClean="0"/>
              <a:t/>
            </a:r>
            <a:br>
              <a:rPr lang="en-US" dirty="0" smtClean="0"/>
            </a:br>
            <a:r>
              <a:rPr lang="en-US" dirty="0" smtClean="0"/>
              <a:t>Introductions</a:t>
            </a:r>
            <a:br>
              <a:rPr lang="en-US" dirty="0" smtClean="0"/>
            </a:br>
            <a:endParaRPr lang="en-US" dirty="0"/>
          </a:p>
        </p:txBody>
      </p:sp>
    </p:spTree>
    <p:extLst>
      <p:ext uri="{BB962C8B-B14F-4D97-AF65-F5344CB8AC3E}">
        <p14:creationId xmlns:p14="http://schemas.microsoft.com/office/powerpoint/2010/main" val="3751476100"/>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0663" y="104259"/>
            <a:ext cx="8382000" cy="701675"/>
          </a:xfrm>
        </p:spPr>
        <p:txBody>
          <a:bodyPr/>
          <a:lstStyle/>
          <a:p>
            <a:r>
              <a:rPr lang="en-US" sz="3600" dirty="0" smtClean="0"/>
              <a:t>Legislation - Water Quality Improvement</a:t>
            </a:r>
            <a:endParaRPr lang="en-US" sz="3600" dirty="0"/>
          </a:p>
        </p:txBody>
      </p:sp>
      <p:sp>
        <p:nvSpPr>
          <p:cNvPr id="4" name="Rectangle 1"/>
          <p:cNvSpPr>
            <a:spLocks noGrp="1" noChangeArrowheads="1"/>
          </p:cNvSpPr>
          <p:nvPr>
            <p:ph type="body" sz="quarter" idx="12"/>
          </p:nvPr>
        </p:nvSpPr>
        <p:spPr bwMode="auto">
          <a:xfrm>
            <a:off x="273540" y="1219200"/>
            <a:ext cx="6400800" cy="46474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indent="317500"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400" b="0" i="0" u="none" strike="noStrike" cap="none" normalizeH="0" baseline="0" dirty="0" smtClean="0">
                <a:ln>
                  <a:noFill/>
                </a:ln>
                <a:solidFill>
                  <a:srgbClr val="333333"/>
                </a:solidFill>
                <a:effectLst/>
                <a:latin typeface="Calibri" panose="020F0502020204030204" pitchFamily="34" charset="0"/>
                <a:cs typeface="Times New Roman" panose="02020603050405020304" pitchFamily="18" charset="0"/>
              </a:rPr>
              <a:t>(1</a:t>
            </a:r>
            <a:r>
              <a:rPr kumimoji="0" lang="en-US" altLang="en-US" sz="2400" b="0" i="0" u="none" strike="noStrike" cap="none" normalizeH="0" baseline="0" dirty="0" smtClean="0">
                <a:ln>
                  <a:noFill/>
                </a:ln>
                <a:solidFill>
                  <a:srgbClr val="333333"/>
                </a:solidFill>
                <a:effectLst/>
                <a:latin typeface="Calibri" panose="020F0502020204030204" pitchFamily="34" charset="0"/>
                <a:cs typeface="Times New Roman" panose="02020603050405020304" pitchFamily="18" charset="0"/>
              </a:rPr>
              <a:t>) for all public waters, the more restrictive of:</a:t>
            </a:r>
          </a:p>
          <a:p>
            <a:pPr marL="0" marR="0" lvl="0" indent="317500" algn="l" defTabSz="914400" rtl="0" eaLnBrk="0" fontAlgn="base" latinLnBrk="0" hangingPunct="0">
              <a:lnSpc>
                <a:spcPct val="100000"/>
              </a:lnSpc>
              <a:spcBef>
                <a:spcPct val="0"/>
              </a:spcBef>
              <a:spcAft>
                <a:spcPct val="0"/>
              </a:spcAft>
              <a:buClrTx/>
              <a:buSzTx/>
              <a:buFontTx/>
              <a:buNone/>
              <a:tabLst/>
            </a:pPr>
            <a:r>
              <a:rPr kumimoji="0" lang="en-US" altLang="en-US" sz="2400" b="0" i="0" u="none" strike="noStrike" cap="none" normalizeH="0" baseline="0" dirty="0" smtClean="0">
                <a:ln>
                  <a:noFill/>
                </a:ln>
                <a:solidFill>
                  <a:srgbClr val="333333"/>
                </a:solidFill>
                <a:effectLst/>
                <a:latin typeface="Calibri" panose="020F0502020204030204" pitchFamily="34" charset="0"/>
                <a:cs typeface="Times New Roman" panose="02020603050405020304" pitchFamily="18" charset="0"/>
              </a:rPr>
              <a:t>(</a:t>
            </a:r>
            <a:r>
              <a:rPr kumimoji="0" lang="en-US" altLang="en-US" sz="2400" b="0" i="0" u="none" strike="noStrike" cap="none" normalizeH="0" baseline="0" dirty="0" err="1" smtClean="0">
                <a:ln>
                  <a:noFill/>
                </a:ln>
                <a:solidFill>
                  <a:srgbClr val="333333"/>
                </a:solidFill>
                <a:effectLst/>
                <a:latin typeface="Calibri" panose="020F0502020204030204" pitchFamily="34" charset="0"/>
                <a:cs typeface="Times New Roman" panose="02020603050405020304" pitchFamily="18" charset="0"/>
              </a:rPr>
              <a:t>i</a:t>
            </a:r>
            <a:r>
              <a:rPr kumimoji="0" lang="en-US" altLang="en-US" sz="2400" b="0" i="0" u="none" strike="noStrike" cap="none" normalizeH="0" baseline="0" dirty="0" smtClean="0">
                <a:ln>
                  <a:noFill/>
                </a:ln>
                <a:solidFill>
                  <a:srgbClr val="333333"/>
                </a:solidFill>
                <a:effectLst/>
                <a:latin typeface="Calibri" panose="020F0502020204030204" pitchFamily="34" charset="0"/>
                <a:cs typeface="Times New Roman" panose="02020603050405020304" pitchFamily="18" charset="0"/>
              </a:rPr>
              <a:t>) a 50-foot average width, 30-foot minimum width, continuous buffer of perennially rooted vegetation; or</a:t>
            </a:r>
            <a:endParaRPr kumimoji="0" lang="en-US" altLang="en-US" sz="2400" b="0" i="0" u="none" strike="noStrike" cap="none" normalizeH="0" baseline="0" dirty="0" smtClean="0">
              <a:ln>
                <a:noFill/>
              </a:ln>
              <a:solidFill>
                <a:schemeClr val="tx1"/>
              </a:solidFill>
              <a:effectLst/>
              <a:latin typeface="Calibri" panose="020F0502020204030204" pitchFamily="34" charset="0"/>
            </a:endParaRPr>
          </a:p>
          <a:p>
            <a:pPr marL="0" marR="0" lvl="0" indent="317500" algn="l" defTabSz="914400" rtl="0" eaLnBrk="0" fontAlgn="base" latinLnBrk="0" hangingPunct="0">
              <a:lnSpc>
                <a:spcPct val="100000"/>
              </a:lnSpc>
              <a:spcBef>
                <a:spcPct val="0"/>
              </a:spcBef>
              <a:spcAft>
                <a:spcPct val="0"/>
              </a:spcAft>
              <a:buClrTx/>
              <a:buSzTx/>
              <a:buFontTx/>
              <a:buNone/>
              <a:tabLst/>
            </a:pPr>
            <a:r>
              <a:rPr kumimoji="0" lang="en-US" altLang="en-US" sz="2400" b="0" i="0" u="none" strike="noStrike" cap="none" normalizeH="0" baseline="0" dirty="0" smtClean="0">
                <a:ln>
                  <a:noFill/>
                </a:ln>
                <a:solidFill>
                  <a:srgbClr val="333333"/>
                </a:solidFill>
                <a:effectLst/>
                <a:latin typeface="Calibri" panose="020F0502020204030204" pitchFamily="34" charset="0"/>
                <a:cs typeface="Times New Roman" panose="02020603050405020304" pitchFamily="18" charset="0"/>
              </a:rPr>
              <a:t>(ii) the state </a:t>
            </a:r>
            <a:r>
              <a:rPr kumimoji="0" lang="en-US" altLang="en-US" sz="2400" b="0" i="0" u="none" strike="noStrike" cap="none" normalizeH="0" baseline="0" dirty="0" err="1" smtClean="0">
                <a:ln>
                  <a:noFill/>
                </a:ln>
                <a:solidFill>
                  <a:srgbClr val="333333"/>
                </a:solidFill>
                <a:effectLst/>
                <a:latin typeface="Calibri" panose="020F0502020204030204" pitchFamily="34" charset="0"/>
                <a:cs typeface="Times New Roman" panose="02020603050405020304" pitchFamily="18" charset="0"/>
              </a:rPr>
              <a:t>shoreland</a:t>
            </a:r>
            <a:r>
              <a:rPr kumimoji="0" lang="en-US" altLang="en-US" sz="2400" b="0" i="0" u="none" strike="noStrike" cap="none" normalizeH="0" baseline="0" dirty="0" smtClean="0">
                <a:ln>
                  <a:noFill/>
                </a:ln>
                <a:solidFill>
                  <a:srgbClr val="333333"/>
                </a:solidFill>
                <a:effectLst/>
                <a:latin typeface="Calibri" panose="020F0502020204030204" pitchFamily="34" charset="0"/>
                <a:cs typeface="Times New Roman" panose="02020603050405020304" pitchFamily="18" charset="0"/>
              </a:rPr>
              <a:t> standards and criteria adopted by the commissioner under section 103F.211; and</a:t>
            </a:r>
          </a:p>
          <a:p>
            <a:pPr marL="0" marR="0" lvl="0" indent="317500" algn="l" defTabSz="914400" rtl="0" eaLnBrk="0" fontAlgn="base" latinLnBrk="0" hangingPunct="0">
              <a:lnSpc>
                <a:spcPct val="100000"/>
              </a:lnSpc>
              <a:spcBef>
                <a:spcPct val="0"/>
              </a:spcBef>
              <a:spcAft>
                <a:spcPct val="0"/>
              </a:spcAft>
              <a:buClrTx/>
              <a:buSzTx/>
              <a:buFontTx/>
              <a:buNone/>
              <a:tabLst/>
            </a:pPr>
            <a:endParaRPr kumimoji="0" lang="en-US" altLang="en-US" sz="800" b="0" i="0" u="none" strike="noStrike" cap="none" normalizeH="0" baseline="0" dirty="0" smtClean="0">
              <a:ln>
                <a:noFill/>
              </a:ln>
              <a:solidFill>
                <a:srgbClr val="333333"/>
              </a:solidFill>
              <a:effectLst/>
              <a:latin typeface="Calibri" panose="020F0502020204030204" pitchFamily="34" charset="0"/>
              <a:cs typeface="Times New Roman" panose="02020603050405020304" pitchFamily="18" charset="0"/>
            </a:endParaRPr>
          </a:p>
          <a:p>
            <a:pPr marR="0" lvl="0" indent="0" algn="l" defTabSz="914400" rtl="0" eaLnBrk="0" fontAlgn="base" latinLnBrk="0" hangingPunct="0">
              <a:lnSpc>
                <a:spcPct val="100000"/>
              </a:lnSpc>
              <a:spcBef>
                <a:spcPct val="0"/>
              </a:spcBef>
              <a:spcAft>
                <a:spcPct val="0"/>
              </a:spcAft>
              <a:buClrTx/>
              <a:buSzTx/>
              <a:buFontTx/>
              <a:buNone/>
              <a:tabLst/>
            </a:pPr>
            <a:r>
              <a:rPr kumimoji="0" lang="en-US" altLang="en-US" sz="2400" b="0" i="0" u="none" strike="noStrike" cap="none" normalizeH="0" baseline="0" dirty="0" smtClean="0">
                <a:ln>
                  <a:noFill/>
                </a:ln>
                <a:solidFill>
                  <a:srgbClr val="333333"/>
                </a:solidFill>
                <a:effectLst/>
                <a:latin typeface="Calibri" panose="020F0502020204030204" pitchFamily="34" charset="0"/>
                <a:cs typeface="Times New Roman" panose="02020603050405020304" pitchFamily="18" charset="0"/>
              </a:rPr>
              <a:t>(2) for public drainage systems established under chapter 103E, a 16.5-foot minimum width continuous buffer of perennially rooted vegetation on ditches within the benefited area of public drainage systems.</a:t>
            </a:r>
            <a:endParaRPr kumimoji="0" lang="en-US" altLang="en-US" sz="2400" b="0" i="0" u="none" strike="noStrike" cap="none" normalizeH="0" baseline="0" dirty="0" smtClean="0">
              <a:ln>
                <a:noFill/>
              </a:ln>
              <a:solidFill>
                <a:schemeClr val="tx1"/>
              </a:solidFill>
              <a:effectLst/>
              <a:latin typeface="Calibri" panose="020F0502020204030204" pitchFamily="34" charset="0"/>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86500" y="1371600"/>
            <a:ext cx="2857500" cy="3209925"/>
          </a:xfrm>
          <a:prstGeom prst="rect">
            <a:avLst/>
          </a:prstGeom>
        </p:spPr>
      </p:pic>
    </p:spTree>
    <p:extLst>
      <p:ext uri="{BB962C8B-B14F-4D97-AF65-F5344CB8AC3E}">
        <p14:creationId xmlns:p14="http://schemas.microsoft.com/office/powerpoint/2010/main" val="175408615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382000" cy="701675"/>
          </a:xfrm>
        </p:spPr>
        <p:txBody>
          <a:bodyPr/>
          <a:lstStyle/>
          <a:p>
            <a:r>
              <a:rPr lang="en-US" sz="3600" dirty="0" smtClean="0"/>
              <a:t>Legislation - Water Quality Improvement</a:t>
            </a:r>
            <a:endParaRPr lang="en-US" sz="3600" dirty="0"/>
          </a:p>
        </p:txBody>
      </p:sp>
      <p:sp>
        <p:nvSpPr>
          <p:cNvPr id="3" name="Text Placeholder 2"/>
          <p:cNvSpPr>
            <a:spLocks noGrp="1"/>
          </p:cNvSpPr>
          <p:nvPr>
            <p:ph type="body" sz="quarter" idx="12"/>
          </p:nvPr>
        </p:nvSpPr>
        <p:spPr>
          <a:xfrm>
            <a:off x="4191000" y="1066800"/>
            <a:ext cx="4800600" cy="3429000"/>
          </a:xfrm>
        </p:spPr>
        <p:txBody>
          <a:bodyPr/>
          <a:lstStyle/>
          <a:p>
            <a:r>
              <a:rPr lang="en-US" dirty="0" smtClean="0"/>
              <a:t>Buffer Strips</a:t>
            </a:r>
          </a:p>
          <a:p>
            <a:r>
              <a:rPr lang="en-US" sz="1800" dirty="0"/>
              <a:t>$325,000 the first year and $325,000 the second year are for analysis and mapping in each county related to compliance with riparian buffer or alternate practice requirements and to provide statewide coordination and guidance to local units of government for implementation of buffer requirements. Maps must be provided to local units of government and made available to landowners on the Department of Natural Resources' Web site.</a:t>
            </a:r>
            <a:endParaRPr lang="en-US" sz="1800" dirty="0" smtClean="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2000" y="1295400"/>
            <a:ext cx="2857500" cy="400050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05617775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effectLst>
                  <a:outerShdw blurRad="38100" dist="38100" dir="2700000" algn="tl">
                    <a:srgbClr val="000000">
                      <a:alpha val="43137"/>
                    </a:srgbClr>
                  </a:outerShdw>
                </a:effectLst>
              </a:rPr>
              <a:t>Minnesota Parks and Trails</a:t>
            </a:r>
            <a:endParaRPr lang="en-US" b="1" dirty="0"/>
          </a:p>
        </p:txBody>
      </p:sp>
      <p:sp>
        <p:nvSpPr>
          <p:cNvPr id="3" name="Content Placeholder 2"/>
          <p:cNvSpPr>
            <a:spLocks noGrp="1"/>
          </p:cNvSpPr>
          <p:nvPr>
            <p:ph type="body" sz="quarter" idx="12"/>
          </p:nvPr>
        </p:nvSpPr>
        <p:spPr/>
        <p:txBody>
          <a:bodyPr>
            <a:normAutofit fontScale="47500" lnSpcReduction="20000"/>
          </a:bodyPr>
          <a:lstStyle/>
          <a:p>
            <a:pPr marL="0" lvl="0" indent="0">
              <a:buNone/>
            </a:pPr>
            <a:r>
              <a:rPr lang="en-US" dirty="0"/>
              <a:t>74.7  (e) $536,000 the first year and $555,000 the </a:t>
            </a:r>
          </a:p>
          <a:p>
            <a:pPr marL="0" lvl="0" indent="0">
              <a:buNone/>
            </a:pPr>
            <a:r>
              <a:rPr lang="en-US" dirty="0"/>
              <a:t>74.8  second year are for </a:t>
            </a:r>
            <a:r>
              <a:rPr lang="en-US" u="sng" dirty="0">
                <a:solidFill>
                  <a:schemeClr val="accent6">
                    <a:lumMod val="75000"/>
                  </a:schemeClr>
                </a:solidFill>
              </a:rPr>
              <a:t>coordination</a:t>
            </a:r>
            <a:r>
              <a:rPr lang="en-US" dirty="0"/>
              <a:t> and projects </a:t>
            </a:r>
          </a:p>
          <a:p>
            <a:pPr marL="0" lvl="0" indent="0">
              <a:buNone/>
            </a:pPr>
            <a:r>
              <a:rPr lang="en-US" dirty="0"/>
              <a:t>74.9  between the department, the Metropolitan </a:t>
            </a:r>
          </a:p>
          <a:p>
            <a:pPr marL="0" lvl="0" indent="0">
              <a:buNone/>
            </a:pPr>
            <a:r>
              <a:rPr lang="en-US" dirty="0"/>
              <a:t>74.10  Council, and the Greater Minnesota Regional </a:t>
            </a:r>
          </a:p>
          <a:p>
            <a:pPr marL="0" lvl="0" indent="0">
              <a:buNone/>
            </a:pPr>
            <a:r>
              <a:rPr lang="en-US" dirty="0"/>
              <a:t>74.11  Parks and Trails Commission; </a:t>
            </a:r>
            <a:r>
              <a:rPr lang="en-US" u="sng" dirty="0">
                <a:solidFill>
                  <a:schemeClr val="accent6">
                    <a:lumMod val="75000"/>
                  </a:schemeClr>
                </a:solidFill>
              </a:rPr>
              <a:t>enhanced</a:t>
            </a:r>
            <a:r>
              <a:rPr lang="en-US" dirty="0"/>
              <a:t> </a:t>
            </a:r>
          </a:p>
          <a:p>
            <a:pPr marL="0" lvl="0" indent="0">
              <a:buNone/>
            </a:pPr>
            <a:r>
              <a:rPr lang="en-US" dirty="0"/>
              <a:t>74.12  </a:t>
            </a:r>
            <a:r>
              <a:rPr lang="en-US" u="sng" dirty="0">
                <a:solidFill>
                  <a:schemeClr val="accent6">
                    <a:lumMod val="75000"/>
                  </a:schemeClr>
                </a:solidFill>
              </a:rPr>
              <a:t>Web-based information</a:t>
            </a:r>
            <a:r>
              <a:rPr lang="en-US" dirty="0">
                <a:solidFill>
                  <a:schemeClr val="accent6">
                    <a:lumMod val="75000"/>
                  </a:schemeClr>
                </a:solidFill>
              </a:rPr>
              <a:t> </a:t>
            </a:r>
            <a:r>
              <a:rPr lang="en-US" dirty="0"/>
              <a:t>for park and trail </a:t>
            </a:r>
          </a:p>
          <a:p>
            <a:pPr marL="0" lvl="0" indent="0">
              <a:buNone/>
            </a:pPr>
            <a:r>
              <a:rPr lang="en-US" dirty="0"/>
              <a:t>74.13  users; and support of activities of the Parks </a:t>
            </a:r>
          </a:p>
          <a:p>
            <a:pPr marL="0" lvl="0" indent="0">
              <a:buNone/>
            </a:pPr>
            <a:r>
              <a:rPr lang="en-US" dirty="0"/>
              <a:t>74.14  and Trails Legacy Advisory Committee. Of </a:t>
            </a:r>
          </a:p>
          <a:p>
            <a:pPr marL="0" lvl="0" indent="0">
              <a:buNone/>
            </a:pPr>
            <a:r>
              <a:rPr lang="en-US" dirty="0"/>
              <a:t>74.15  this amount, $260,000 the first year shall </a:t>
            </a:r>
          </a:p>
          <a:p>
            <a:pPr marL="0" lvl="0" indent="0">
              <a:buNone/>
            </a:pPr>
            <a:r>
              <a:rPr lang="en-US" dirty="0"/>
              <a:t>74.16  be used for a grant to the University of </a:t>
            </a:r>
          </a:p>
          <a:p>
            <a:pPr marL="0" lvl="0" indent="0">
              <a:buNone/>
            </a:pPr>
            <a:r>
              <a:rPr lang="en-US" dirty="0"/>
              <a:t>74.17  Minnesota Center for Changing Landscapes </a:t>
            </a:r>
          </a:p>
          <a:p>
            <a:pPr marL="0" lvl="0" indent="0">
              <a:buNone/>
            </a:pPr>
            <a:r>
              <a:rPr lang="en-US" dirty="0"/>
              <a:t>74.18  to complete a </a:t>
            </a:r>
            <a:r>
              <a:rPr lang="en-US" u="sng" dirty="0">
                <a:solidFill>
                  <a:schemeClr val="accent6">
                    <a:lumMod val="75000"/>
                  </a:schemeClr>
                </a:solidFill>
              </a:rPr>
              <a:t>legacy tracking project</a:t>
            </a:r>
            <a:r>
              <a:rPr lang="en-US" dirty="0">
                <a:solidFill>
                  <a:schemeClr val="accent6">
                    <a:lumMod val="75000"/>
                  </a:schemeClr>
                </a:solidFill>
              </a:rPr>
              <a:t> </a:t>
            </a:r>
            <a:r>
              <a:rPr lang="en-US" dirty="0"/>
              <a:t>and </a:t>
            </a:r>
          </a:p>
          <a:p>
            <a:pPr marL="0" lvl="0" indent="0">
              <a:buNone/>
            </a:pPr>
            <a:r>
              <a:rPr lang="en-US" dirty="0"/>
              <a:t>74.19  to implement a </a:t>
            </a:r>
            <a:r>
              <a:rPr lang="en-US" u="sng" dirty="0">
                <a:solidFill>
                  <a:schemeClr val="accent6">
                    <a:lumMod val="75000"/>
                  </a:schemeClr>
                </a:solidFill>
              </a:rPr>
              <a:t>survey on use patterns</a:t>
            </a:r>
            <a:r>
              <a:rPr lang="en-US" dirty="0"/>
              <a:t>, user </a:t>
            </a:r>
          </a:p>
          <a:p>
            <a:pPr marL="0" lvl="0" indent="0">
              <a:buNone/>
            </a:pPr>
            <a:r>
              <a:rPr lang="en-US" dirty="0"/>
              <a:t>74.20  needs, and perceptions related to parks and </a:t>
            </a:r>
          </a:p>
          <a:p>
            <a:pPr marL="0" lvl="0" indent="0">
              <a:buNone/>
            </a:pPr>
            <a:r>
              <a:rPr lang="en-US" dirty="0"/>
              <a:t>74.21  trails in Minnesota. The tracking project and </a:t>
            </a:r>
          </a:p>
          <a:p>
            <a:pPr marL="0" lvl="0" indent="0">
              <a:buNone/>
            </a:pPr>
            <a:r>
              <a:rPr lang="en-US" dirty="0"/>
              <a:t>74.22  survey work must be done in collaboration </a:t>
            </a:r>
          </a:p>
          <a:p>
            <a:pPr marL="0" lvl="0" indent="0">
              <a:buNone/>
            </a:pPr>
            <a:r>
              <a:rPr lang="en-US" dirty="0"/>
              <a:t>74.23  with the Department of Natural Resources, </a:t>
            </a:r>
          </a:p>
          <a:p>
            <a:pPr marL="0" lvl="0" indent="0">
              <a:buNone/>
            </a:pPr>
            <a:r>
              <a:rPr lang="en-US" dirty="0"/>
              <a:t>74.24  Metropolitan Council, and Greater Minnesota </a:t>
            </a:r>
          </a:p>
          <a:p>
            <a:pPr marL="0" indent="0">
              <a:buNone/>
            </a:pPr>
            <a:r>
              <a:rPr lang="en-US" dirty="0"/>
              <a:t>74.25  Regional Parks and Trails Commission.</a:t>
            </a:r>
          </a:p>
        </p:txBody>
      </p:sp>
    </p:spTree>
    <p:extLst>
      <p:ext uri="{BB962C8B-B14F-4D97-AF65-F5344CB8AC3E}">
        <p14:creationId xmlns:p14="http://schemas.microsoft.com/office/powerpoint/2010/main" val="111931234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effectLst>
                  <a:outerShdw blurRad="38100" dist="38100" dir="2700000" algn="tl">
                    <a:srgbClr val="000000">
                      <a:alpha val="43137"/>
                    </a:srgbClr>
                  </a:outerShdw>
                </a:effectLst>
              </a:rPr>
              <a:t>Minnesota Parks and Trails</a:t>
            </a:r>
            <a:endParaRPr lang="en-US" b="1" dirty="0">
              <a:effectLst>
                <a:outerShdw blurRad="38100" dist="38100" dir="2700000" algn="tl">
                  <a:srgbClr val="000000">
                    <a:alpha val="43137"/>
                  </a:srgbClr>
                </a:outerShdw>
              </a:effectLst>
            </a:endParaRPr>
          </a:p>
        </p:txBody>
      </p:sp>
      <p:sp>
        <p:nvSpPr>
          <p:cNvPr id="3" name="Subtitle 2"/>
          <p:cNvSpPr>
            <a:spLocks noGrp="1"/>
          </p:cNvSpPr>
          <p:nvPr>
            <p:ph type="body" sz="quarter" idx="12"/>
          </p:nvPr>
        </p:nvSpPr>
        <p:spPr/>
        <p:txBody>
          <a:bodyPr>
            <a:normAutofit/>
          </a:bodyPr>
          <a:lstStyle/>
          <a:p>
            <a:pPr marL="571500" indent="-571500">
              <a:buFont typeface="Arial" panose="020B0604020202020204" pitchFamily="34" charset="0"/>
              <a:buChar char="•"/>
            </a:pPr>
            <a:r>
              <a:rPr lang="en-US" sz="3600" b="1" i="1" dirty="0" smtClean="0">
                <a:solidFill>
                  <a:schemeClr val="tx2"/>
                </a:solidFill>
              </a:rPr>
              <a:t>Multiple projects</a:t>
            </a:r>
          </a:p>
          <a:p>
            <a:pPr marL="1314450" lvl="1" indent="-571500">
              <a:buFont typeface="Arial" panose="020B0604020202020204" pitchFamily="34" charset="0"/>
              <a:buChar char="•"/>
            </a:pPr>
            <a:r>
              <a:rPr lang="en-US" b="1" i="1" dirty="0" smtClean="0">
                <a:solidFill>
                  <a:schemeClr val="tx2"/>
                </a:solidFill>
              </a:rPr>
              <a:t>Three aspects</a:t>
            </a:r>
          </a:p>
          <a:p>
            <a:pPr marL="1600200" lvl="2" indent="-457200"/>
            <a:r>
              <a:rPr lang="en-US" b="1" i="1" dirty="0" smtClean="0">
                <a:solidFill>
                  <a:schemeClr val="tx2"/>
                </a:solidFill>
              </a:rPr>
              <a:t>Informational website</a:t>
            </a:r>
          </a:p>
          <a:p>
            <a:pPr marL="1600200" lvl="2" indent="-457200"/>
            <a:r>
              <a:rPr lang="en-US" b="1" i="1" dirty="0" smtClean="0">
                <a:solidFill>
                  <a:schemeClr val="tx2"/>
                </a:solidFill>
              </a:rPr>
              <a:t>Legacy Fund tracking</a:t>
            </a:r>
          </a:p>
          <a:p>
            <a:pPr lvl="3" indent="-458788">
              <a:buFont typeface="Arial" panose="020B0604020202020204" pitchFamily="34" charset="0"/>
              <a:buChar char="•"/>
            </a:pPr>
            <a:r>
              <a:rPr lang="en-US" sz="2400" b="1" i="1" dirty="0" smtClean="0">
                <a:solidFill>
                  <a:srgbClr val="1F4C7D"/>
                </a:solidFill>
              </a:rPr>
              <a:t>Survey </a:t>
            </a:r>
            <a:r>
              <a:rPr lang="en-US" sz="2400" b="1" i="1" dirty="0" smtClean="0">
                <a:solidFill>
                  <a:schemeClr val="tx2"/>
                </a:solidFill>
              </a:rPr>
              <a:t>of Use </a:t>
            </a:r>
            <a:r>
              <a:rPr lang="en-US" b="1" i="1" dirty="0" smtClean="0">
                <a:solidFill>
                  <a:schemeClr val="tx2"/>
                </a:solidFill>
              </a:rPr>
              <a:t>- </a:t>
            </a:r>
            <a:r>
              <a:rPr lang="en-US" sz="2400" dirty="0">
                <a:solidFill>
                  <a:srgbClr val="1F4C7D"/>
                </a:solidFill>
              </a:rPr>
              <a:t>user </a:t>
            </a:r>
            <a:r>
              <a:rPr lang="en-US" sz="2400" dirty="0" smtClean="0">
                <a:solidFill>
                  <a:srgbClr val="1F4C7D"/>
                </a:solidFill>
              </a:rPr>
              <a:t>needs</a:t>
            </a:r>
            <a:r>
              <a:rPr lang="en-US" sz="2400" dirty="0">
                <a:solidFill>
                  <a:srgbClr val="1F4C7D"/>
                </a:solidFill>
              </a:rPr>
              <a:t>, and perceptions related to parks and </a:t>
            </a:r>
            <a:r>
              <a:rPr lang="en-US" sz="2400" dirty="0" smtClean="0">
                <a:solidFill>
                  <a:srgbClr val="1F4C7D"/>
                </a:solidFill>
              </a:rPr>
              <a:t>trails </a:t>
            </a:r>
            <a:r>
              <a:rPr lang="en-US" sz="2400" dirty="0">
                <a:solidFill>
                  <a:srgbClr val="1F4C7D"/>
                </a:solidFill>
              </a:rPr>
              <a:t>in Minnesota</a:t>
            </a:r>
            <a:endParaRPr lang="en-US" sz="2400" b="1" i="1" dirty="0" smtClean="0">
              <a:solidFill>
                <a:srgbClr val="1F4C7D"/>
              </a:solidFill>
            </a:endParaRPr>
          </a:p>
          <a:p>
            <a:pPr marL="1714500" lvl="2" indent="-571500"/>
            <a:endParaRPr lang="en-US" sz="800" b="1" i="1" dirty="0" smtClean="0">
              <a:solidFill>
                <a:schemeClr val="tx2"/>
              </a:solidFill>
            </a:endParaRPr>
          </a:p>
          <a:p>
            <a:pPr marL="571500" indent="-571500">
              <a:buFont typeface="Arial" panose="020B0604020202020204" pitchFamily="34" charset="0"/>
              <a:buChar char="•"/>
            </a:pPr>
            <a:endParaRPr lang="en-US" sz="800" b="1" i="1" dirty="0" smtClean="0">
              <a:solidFill>
                <a:schemeClr val="tx2"/>
              </a:solidFill>
            </a:endParaRPr>
          </a:p>
          <a:p>
            <a:pPr marL="571500" indent="-571500">
              <a:buFont typeface="Arial" panose="020B0604020202020204" pitchFamily="34" charset="0"/>
              <a:buChar char="•"/>
            </a:pPr>
            <a:endParaRPr lang="en-US" b="1" i="1" dirty="0" smtClean="0">
              <a:solidFill>
                <a:schemeClr val="tx2"/>
              </a:solidFill>
            </a:endParaRPr>
          </a:p>
          <a:p>
            <a:pPr marL="571500" indent="-571500">
              <a:buFont typeface="Arial" panose="020B0604020202020204" pitchFamily="34" charset="0"/>
              <a:buChar char="•"/>
            </a:pPr>
            <a:r>
              <a:rPr lang="en-US" b="1" i="1" dirty="0" smtClean="0">
                <a:solidFill>
                  <a:schemeClr val="tx2"/>
                </a:solidFill>
              </a:rPr>
              <a:t>Status </a:t>
            </a:r>
            <a:r>
              <a:rPr lang="en-US" i="1" dirty="0" smtClean="0">
                <a:solidFill>
                  <a:schemeClr val="tx2"/>
                </a:solidFill>
              </a:rPr>
              <a:t>–</a:t>
            </a:r>
            <a:r>
              <a:rPr lang="en-US" b="1" i="1" dirty="0" smtClean="0">
                <a:solidFill>
                  <a:schemeClr val="tx2"/>
                </a:solidFill>
              </a:rPr>
              <a:t> </a:t>
            </a:r>
            <a:r>
              <a:rPr lang="en-US" sz="2400" b="1" i="1" dirty="0" smtClean="0">
                <a:solidFill>
                  <a:schemeClr val="tx2"/>
                </a:solidFill>
              </a:rPr>
              <a:t>planning for moving all three        forward is in process</a:t>
            </a:r>
          </a:p>
          <a:p>
            <a:pPr marL="571500" indent="-571500">
              <a:buFont typeface="Arial" panose="020B0604020202020204" pitchFamily="34" charset="0"/>
              <a:buChar char="•"/>
            </a:pPr>
            <a:endParaRPr lang="en-US" b="1" i="1" dirty="0" smtClean="0">
              <a:solidFill>
                <a:schemeClr val="tx2"/>
              </a:solidFill>
            </a:endParaRPr>
          </a:p>
        </p:txBody>
      </p:sp>
    </p:spTree>
    <p:extLst>
      <p:ext uri="{BB962C8B-B14F-4D97-AF65-F5344CB8AC3E}">
        <p14:creationId xmlns:p14="http://schemas.microsoft.com/office/powerpoint/2010/main" val="41580922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4294967295"/>
          </p:nvPr>
        </p:nvSpPr>
        <p:spPr>
          <a:xfrm>
            <a:off x="762000" y="1295400"/>
            <a:ext cx="4343400" cy="4953000"/>
          </a:xfrm>
          <a:prstGeom prst="rect">
            <a:avLst/>
          </a:prstGeom>
        </p:spPr>
        <p:txBody>
          <a:bodyPr/>
          <a:lstStyle/>
          <a:p>
            <a:r>
              <a:rPr lang="en-US" dirty="0" smtClean="0"/>
              <a:t>9-1-1 </a:t>
            </a:r>
            <a:r>
              <a:rPr lang="en-US" dirty="0"/>
              <a:t>– Increase in fees to support the build out of Next Generation </a:t>
            </a:r>
            <a:r>
              <a:rPr lang="en-US" dirty="0" smtClean="0"/>
              <a:t>9-1-1</a:t>
            </a:r>
            <a:endParaRPr lang="en-US" dirty="0" smtClean="0"/>
          </a:p>
          <a:p>
            <a:r>
              <a:rPr lang="en-US" dirty="0" smtClean="0"/>
              <a:t>Project </a:t>
            </a:r>
            <a:r>
              <a:rPr lang="en-US" dirty="0" smtClean="0"/>
              <a:t>is </a:t>
            </a:r>
            <a:r>
              <a:rPr lang="en-US" dirty="0" smtClean="0"/>
              <a:t>moving forward</a:t>
            </a:r>
            <a:endParaRPr lang="en-US" dirty="0"/>
          </a:p>
          <a:p>
            <a:endParaRPr lang="en-US" dirty="0"/>
          </a:p>
        </p:txBody>
      </p:sp>
    </p:spTree>
    <p:extLst>
      <p:ext uri="{BB962C8B-B14F-4D97-AF65-F5344CB8AC3E}">
        <p14:creationId xmlns:p14="http://schemas.microsoft.com/office/powerpoint/2010/main" val="311610591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Preparing for the 2016 Legislative Session</a:t>
            </a:r>
            <a:endParaRPr lang="en-US" dirty="0"/>
          </a:p>
        </p:txBody>
      </p:sp>
      <p:sp>
        <p:nvSpPr>
          <p:cNvPr id="3" name="Text Placeholder 2"/>
          <p:cNvSpPr>
            <a:spLocks noGrp="1"/>
          </p:cNvSpPr>
          <p:nvPr>
            <p:ph type="body" sz="quarter" idx="11"/>
          </p:nvPr>
        </p:nvSpPr>
        <p:spPr/>
        <p:txBody>
          <a:bodyPr/>
          <a:lstStyle/>
          <a:p>
            <a:r>
              <a:rPr lang="en-US" sz="3200" dirty="0"/>
              <a:t>Is there new legislation needed?</a:t>
            </a:r>
          </a:p>
        </p:txBody>
      </p:sp>
    </p:spTree>
    <p:extLst>
      <p:ext uri="{BB962C8B-B14F-4D97-AF65-F5344CB8AC3E}">
        <p14:creationId xmlns:p14="http://schemas.microsoft.com/office/powerpoint/2010/main" val="408924731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endParaRPr lang="en-US"/>
          </a:p>
        </p:txBody>
      </p:sp>
      <p:sp>
        <p:nvSpPr>
          <p:cNvPr id="4" name="Title 3"/>
          <p:cNvSpPr>
            <a:spLocks noGrp="1"/>
          </p:cNvSpPr>
          <p:nvPr>
            <p:ph type="title"/>
          </p:nvPr>
        </p:nvSpPr>
        <p:spPr>
          <a:xfrm>
            <a:off x="533400" y="1828800"/>
            <a:ext cx="5257800" cy="1676400"/>
          </a:xfrm>
        </p:spPr>
        <p:txBody>
          <a:bodyPr/>
          <a:lstStyle/>
          <a:p>
            <a:r>
              <a:rPr lang="en-US" dirty="0"/>
              <a:t>Updates on major initiatives</a:t>
            </a:r>
            <a:br>
              <a:rPr lang="en-US" dirty="0"/>
            </a:br>
            <a:endParaRPr lang="en-US" dirty="0"/>
          </a:p>
        </p:txBody>
      </p:sp>
    </p:spTree>
    <p:extLst>
      <p:ext uri="{BB962C8B-B14F-4D97-AF65-F5344CB8AC3E}">
        <p14:creationId xmlns:p14="http://schemas.microsoft.com/office/powerpoint/2010/main" val="395586638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1447800"/>
            <a:ext cx="4495800" cy="2209800"/>
          </a:xfrm>
          <a:noFill/>
        </p:spPr>
        <p:txBody>
          <a:bodyPr/>
          <a:lstStyle/>
          <a:p>
            <a:r>
              <a:rPr lang="en-US" sz="3200" b="1" dirty="0" smtClean="0"/>
              <a:t>Next Generation 9-1-1 GIS Project</a:t>
            </a:r>
            <a:r>
              <a:rPr lang="en-US" sz="3200" b="1" dirty="0"/>
              <a:t/>
            </a:r>
            <a:br>
              <a:rPr lang="en-US" sz="3200" b="1" dirty="0"/>
            </a:br>
            <a:r>
              <a:rPr lang="en-US" sz="2400" b="1" dirty="0" smtClean="0"/>
              <a:t>Status Update</a:t>
            </a:r>
            <a:br>
              <a:rPr lang="en-US" sz="2400" b="1" dirty="0" smtClean="0"/>
            </a:br>
            <a:r>
              <a:rPr lang="en-US" sz="1800" b="1" dirty="0" smtClean="0"/>
              <a:t>9/22/2015</a:t>
            </a:r>
            <a:br>
              <a:rPr lang="en-US" sz="1800" b="1" dirty="0" smtClean="0"/>
            </a:br>
            <a:r>
              <a:rPr lang="en-US" sz="1800" b="1" dirty="0" smtClean="0"/>
              <a:t>Adam Iten, </a:t>
            </a:r>
            <a:r>
              <a:rPr lang="en-US" sz="1800" b="1" dirty="0" err="1" smtClean="0"/>
              <a:t>MnGeo</a:t>
            </a:r>
            <a:endParaRPr lang="en-US" sz="1800" dirty="0">
              <a:solidFill>
                <a:schemeClr val="tx1">
                  <a:lumMod val="50000"/>
                  <a:lumOff val="50000"/>
                </a:schemeClr>
              </a:solidFill>
            </a:endParaRPr>
          </a:p>
        </p:txBody>
      </p:sp>
      <p:pic>
        <p:nvPicPr>
          <p:cNvPr id="4" name="Picture 3" descr="Picture1.png"/>
          <p:cNvPicPr>
            <a:picLocks noChangeAspect="1"/>
          </p:cNvPicPr>
          <p:nvPr/>
        </p:nvPicPr>
        <p:blipFill>
          <a:blip r:embed="rId3" cstate="print"/>
          <a:stretch>
            <a:fillRect/>
          </a:stretch>
        </p:blipFill>
        <p:spPr>
          <a:xfrm>
            <a:off x="990600" y="4247262"/>
            <a:ext cx="1448341" cy="1086738"/>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766604" y="4471264"/>
            <a:ext cx="2400300" cy="600075"/>
          </a:xfrm>
          <a:prstGeom prst="rect">
            <a:avLst/>
          </a:prstGeom>
        </p:spPr>
      </p:pic>
    </p:spTree>
    <p:extLst>
      <p:ext uri="{BB962C8B-B14F-4D97-AF65-F5344CB8AC3E}">
        <p14:creationId xmlns:p14="http://schemas.microsoft.com/office/powerpoint/2010/main" val="2328102604"/>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p:cNvSpPr txBox="1"/>
          <p:nvPr/>
        </p:nvSpPr>
        <p:spPr>
          <a:xfrm>
            <a:off x="457200" y="1447800"/>
            <a:ext cx="8382000" cy="2677656"/>
          </a:xfrm>
          <a:prstGeom prst="rect">
            <a:avLst/>
          </a:prstGeom>
          <a:noFill/>
        </p:spPr>
        <p:txBody>
          <a:bodyPr wrap="square" rtlCol="0">
            <a:spAutoFit/>
          </a:bodyPr>
          <a:lstStyle/>
          <a:p>
            <a:pPr marL="342900" indent="-342900">
              <a:buFont typeface="Arial" panose="020B0604020202020204" pitchFamily="34" charset="0"/>
              <a:buChar char="•"/>
            </a:pPr>
            <a:r>
              <a:rPr lang="en-US" sz="2800" dirty="0"/>
              <a:t>Public Safety Answering Point </a:t>
            </a:r>
            <a:r>
              <a:rPr lang="en-US" sz="2800" dirty="0" smtClean="0"/>
              <a:t>(</a:t>
            </a:r>
            <a:r>
              <a:rPr lang="en-US" sz="2800" dirty="0" smtClean="0">
                <a:solidFill>
                  <a:prstClr val="black"/>
                </a:solidFill>
              </a:rPr>
              <a:t>PSAP) </a:t>
            </a:r>
            <a:r>
              <a:rPr lang="en-US" sz="2800" dirty="0" smtClean="0">
                <a:solidFill>
                  <a:prstClr val="black"/>
                </a:solidFill>
              </a:rPr>
              <a:t>Request for Information – Summary Report</a:t>
            </a:r>
          </a:p>
          <a:p>
            <a:pPr marL="342900" indent="-342900">
              <a:buFont typeface="Arial" panose="020B0604020202020204" pitchFamily="34" charset="0"/>
              <a:buChar char="•"/>
            </a:pPr>
            <a:r>
              <a:rPr lang="en-US" sz="2800" dirty="0" smtClean="0">
                <a:solidFill>
                  <a:prstClr val="black"/>
                </a:solidFill>
              </a:rPr>
              <a:t>Initial NG9-1-1 GIS Data Collection</a:t>
            </a:r>
          </a:p>
          <a:p>
            <a:pPr marL="342900" indent="-342900">
              <a:buFont typeface="Arial" panose="020B0604020202020204" pitchFamily="34" charset="0"/>
              <a:buChar char="•"/>
            </a:pPr>
            <a:r>
              <a:rPr lang="en-US" sz="2800" dirty="0">
                <a:solidFill>
                  <a:prstClr val="black"/>
                </a:solidFill>
              </a:rPr>
              <a:t>NG9-1-1 GIS Data Assessment </a:t>
            </a:r>
            <a:r>
              <a:rPr lang="en-US" sz="2800" dirty="0" smtClean="0">
                <a:solidFill>
                  <a:prstClr val="black"/>
                </a:solidFill>
              </a:rPr>
              <a:t>and Preparation</a:t>
            </a:r>
          </a:p>
          <a:p>
            <a:pPr marL="342900" indent="-342900">
              <a:buFont typeface="Arial" panose="020B0604020202020204" pitchFamily="34" charset="0"/>
              <a:buChar char="•"/>
            </a:pPr>
            <a:r>
              <a:rPr lang="en-US" sz="2800" dirty="0" smtClean="0">
                <a:solidFill>
                  <a:prstClr val="black"/>
                </a:solidFill>
              </a:rPr>
              <a:t>Minnesota NG9-1-1 GIS Standards</a:t>
            </a:r>
          </a:p>
          <a:p>
            <a:pPr marL="342900" indent="-342900">
              <a:buFont typeface="Arial" panose="020B0604020202020204" pitchFamily="34" charset="0"/>
              <a:buChar char="•"/>
            </a:pPr>
            <a:r>
              <a:rPr lang="en-US" sz="2800" dirty="0" smtClean="0">
                <a:solidFill>
                  <a:prstClr val="black"/>
                </a:solidFill>
              </a:rPr>
              <a:t>Communication Plan</a:t>
            </a:r>
            <a:endParaRPr lang="en-US" sz="2800" dirty="0">
              <a:solidFill>
                <a:prstClr val="black"/>
              </a:solidFill>
            </a:endParaRPr>
          </a:p>
        </p:txBody>
      </p:sp>
      <p:sp>
        <p:nvSpPr>
          <p:cNvPr id="5" name="Title 1"/>
          <p:cNvSpPr>
            <a:spLocks noGrp="1"/>
          </p:cNvSpPr>
          <p:nvPr>
            <p:ph type="ctrTitle"/>
          </p:nvPr>
        </p:nvSpPr>
        <p:spPr>
          <a:xfrm>
            <a:off x="762000" y="228600"/>
            <a:ext cx="7772400" cy="990600"/>
          </a:xfrm>
        </p:spPr>
        <p:txBody>
          <a:bodyPr/>
          <a:lstStyle/>
          <a:p>
            <a:r>
              <a:rPr lang="en-US" sz="3200" dirty="0" smtClean="0"/>
              <a:t>Current Tasks</a:t>
            </a:r>
            <a:endParaRPr lang="en-US" sz="3200" dirty="0"/>
          </a:p>
        </p:txBody>
      </p:sp>
    </p:spTree>
    <p:extLst>
      <p:ext uri="{BB962C8B-B14F-4D97-AF65-F5344CB8AC3E}">
        <p14:creationId xmlns:p14="http://schemas.microsoft.com/office/powerpoint/2010/main" val="2228202725"/>
      </p:ext>
    </p:extLst>
  </p:cSld>
  <p:clrMapOvr>
    <a:masterClrMapping/>
  </p:clrMapOvr>
  <p:transition>
    <p:fade/>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81000" y="190500"/>
            <a:ext cx="8305800" cy="990600"/>
          </a:xfrm>
        </p:spPr>
        <p:txBody>
          <a:bodyPr/>
          <a:lstStyle/>
          <a:p>
            <a:r>
              <a:rPr lang="en-US" sz="3200" dirty="0" smtClean="0"/>
              <a:t>PSAP RFI – Summary Report</a:t>
            </a:r>
            <a:endParaRPr lang="en-US" sz="3200" dirty="0"/>
          </a:p>
        </p:txBody>
      </p:sp>
      <p:sp>
        <p:nvSpPr>
          <p:cNvPr id="3" name="Subtitle 2"/>
          <p:cNvSpPr>
            <a:spLocks noGrp="1"/>
          </p:cNvSpPr>
          <p:nvPr>
            <p:ph type="subTitle" idx="1"/>
          </p:nvPr>
        </p:nvSpPr>
        <p:spPr>
          <a:xfrm>
            <a:off x="0" y="1181100"/>
            <a:ext cx="9144000" cy="3543300"/>
          </a:xfrm>
        </p:spPr>
        <p:txBody>
          <a:bodyPr/>
          <a:lstStyle/>
          <a:p>
            <a:pPr marL="914400" lvl="1" indent="-457200" algn="l">
              <a:spcBef>
                <a:spcPct val="0"/>
              </a:spcBef>
              <a:spcAft>
                <a:spcPts val="1200"/>
              </a:spcAft>
              <a:buFont typeface="Arial" panose="020B0604020202020204" pitchFamily="34" charset="0"/>
              <a:buChar char="•"/>
            </a:pPr>
            <a:r>
              <a:rPr lang="en-US" sz="2400" dirty="0" smtClean="0">
                <a:solidFill>
                  <a:schemeClr val="tx1"/>
                </a:solidFill>
              </a:rPr>
              <a:t>RFI purpose:  to assess the status of GIS data and software at every PSAP in Minnesota</a:t>
            </a:r>
          </a:p>
          <a:p>
            <a:pPr marL="914400" lvl="1" indent="-457200" algn="l">
              <a:spcBef>
                <a:spcPct val="0"/>
              </a:spcBef>
              <a:spcAft>
                <a:spcPts val="1200"/>
              </a:spcAft>
              <a:buFont typeface="Arial" panose="020B0604020202020204" pitchFamily="34" charset="0"/>
              <a:buChar char="•"/>
            </a:pPr>
            <a:r>
              <a:rPr lang="en-US" sz="2400" dirty="0" smtClean="0">
                <a:solidFill>
                  <a:schemeClr val="tx1"/>
                </a:solidFill>
              </a:rPr>
              <a:t>Response status: 95 of 105 PSAPs (90%)</a:t>
            </a:r>
          </a:p>
          <a:p>
            <a:pPr marL="914400" lvl="1" indent="-457200" algn="l">
              <a:spcBef>
                <a:spcPct val="0"/>
              </a:spcBef>
              <a:spcAft>
                <a:spcPts val="1200"/>
              </a:spcAft>
              <a:buFont typeface="Arial" panose="020B0604020202020204" pitchFamily="34" charset="0"/>
              <a:buChar char="•"/>
            </a:pPr>
            <a:r>
              <a:rPr lang="en-US" sz="2400" dirty="0" smtClean="0">
                <a:solidFill>
                  <a:schemeClr val="tx1"/>
                </a:solidFill>
              </a:rPr>
              <a:t>Summary Report</a:t>
            </a:r>
          </a:p>
          <a:p>
            <a:pPr marL="1371600" lvl="2" indent="-457200" algn="l">
              <a:spcBef>
                <a:spcPct val="0"/>
              </a:spcBef>
              <a:spcAft>
                <a:spcPts val="1200"/>
              </a:spcAft>
              <a:buFont typeface="Arial" panose="020B0604020202020204" pitchFamily="34" charset="0"/>
              <a:buChar char="•"/>
            </a:pPr>
            <a:r>
              <a:rPr lang="en-US" sz="2000" dirty="0" smtClean="0">
                <a:solidFill>
                  <a:schemeClr val="tx1"/>
                </a:solidFill>
              </a:rPr>
              <a:t>Distributed to stakeholders on 8/20</a:t>
            </a:r>
          </a:p>
          <a:p>
            <a:pPr marL="1371600" lvl="2" indent="-457200" algn="l">
              <a:spcBef>
                <a:spcPct val="0"/>
              </a:spcBef>
              <a:spcAft>
                <a:spcPts val="1200"/>
              </a:spcAft>
              <a:buFont typeface="Arial" panose="020B0604020202020204" pitchFamily="34" charset="0"/>
              <a:buChar char="•"/>
            </a:pPr>
            <a:r>
              <a:rPr lang="en-US" sz="2000" dirty="0" smtClean="0">
                <a:solidFill>
                  <a:schemeClr val="tx1"/>
                </a:solidFill>
              </a:rPr>
              <a:t>Available on ECN </a:t>
            </a:r>
            <a:r>
              <a:rPr lang="en-US" sz="2000" dirty="0">
                <a:solidFill>
                  <a:schemeClr val="tx1"/>
                </a:solidFill>
              </a:rPr>
              <a:t>website:  </a:t>
            </a:r>
            <a:r>
              <a:rPr lang="en-US" sz="1600" dirty="0">
                <a:solidFill>
                  <a:schemeClr val="tx1"/>
                </a:solidFill>
                <a:hlinkClick r:id="rId3"/>
              </a:rPr>
              <a:t>https://</a:t>
            </a:r>
            <a:r>
              <a:rPr lang="en-US" sz="1600" dirty="0" smtClean="0">
                <a:solidFill>
                  <a:schemeClr val="tx1"/>
                </a:solidFill>
                <a:hlinkClick r:id="rId3"/>
              </a:rPr>
              <a:t>dps.mn.gov/divisions/ecn/programs/911/Pages/gis-information.aspx</a:t>
            </a:r>
            <a:r>
              <a:rPr lang="en-US" sz="1600" dirty="0" smtClean="0">
                <a:solidFill>
                  <a:schemeClr val="tx1"/>
                </a:solidFill>
              </a:rPr>
              <a:t> </a:t>
            </a:r>
            <a:endParaRPr lang="en-US" sz="1600" dirty="0" smtClean="0">
              <a:solidFill>
                <a:schemeClr val="tx1"/>
              </a:solidFill>
            </a:endParaRPr>
          </a:p>
        </p:txBody>
      </p:sp>
    </p:spTree>
    <p:extLst>
      <p:ext uri="{BB962C8B-B14F-4D97-AF65-F5344CB8AC3E}">
        <p14:creationId xmlns:p14="http://schemas.microsoft.com/office/powerpoint/2010/main" val="3673487624"/>
      </p:ext>
    </p:extLst>
  </p:cSld>
  <p:clrMapOvr>
    <a:masterClrMapping/>
  </p:clrMapOvr>
  <p:transition>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1"/>
          </p:nvPr>
        </p:nvSpPr>
        <p:spPr/>
        <p:txBody>
          <a:bodyPr/>
          <a:lstStyle/>
          <a:p>
            <a:r>
              <a:rPr lang="en-US" dirty="0" smtClean="0"/>
              <a:t>Nancy Rader, </a:t>
            </a:r>
            <a:r>
              <a:rPr lang="en-US" dirty="0" err="1" smtClean="0"/>
              <a:t>MnGeo</a:t>
            </a:r>
            <a:endParaRPr lang="en-US" dirty="0"/>
          </a:p>
        </p:txBody>
      </p:sp>
      <p:sp>
        <p:nvSpPr>
          <p:cNvPr id="4" name="Title 3"/>
          <p:cNvSpPr>
            <a:spLocks noGrp="1"/>
          </p:cNvSpPr>
          <p:nvPr>
            <p:ph type="title"/>
          </p:nvPr>
        </p:nvSpPr>
        <p:spPr>
          <a:xfrm>
            <a:off x="228600" y="1905000"/>
            <a:ext cx="6019800" cy="1371600"/>
          </a:xfrm>
        </p:spPr>
        <p:txBody>
          <a:bodyPr/>
          <a:lstStyle/>
          <a:p>
            <a:r>
              <a:rPr lang="en-US" sz="3200" dirty="0" smtClean="0"/>
              <a:t>Approval of </a:t>
            </a:r>
            <a:r>
              <a:rPr lang="en-US" sz="3200" dirty="0" smtClean="0">
                <a:hlinkClick r:id="rId2"/>
              </a:rPr>
              <a:t>June 24 minutes</a:t>
            </a:r>
            <a:endParaRPr lang="en-US" sz="3200" dirty="0"/>
          </a:p>
        </p:txBody>
      </p:sp>
    </p:spTree>
    <p:extLst>
      <p:ext uri="{BB962C8B-B14F-4D97-AF65-F5344CB8AC3E}">
        <p14:creationId xmlns:p14="http://schemas.microsoft.com/office/powerpoint/2010/main" val="2803326457"/>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4495800"/>
            <a:ext cx="9144000" cy="2362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562600" y="2365507"/>
            <a:ext cx="3482590" cy="3879586"/>
          </a:xfrm>
          <a:prstGeom prst="rect">
            <a:avLst/>
          </a:prstGeom>
        </p:spPr>
      </p:pic>
      <p:sp>
        <p:nvSpPr>
          <p:cNvPr id="2" name="Title 1"/>
          <p:cNvSpPr>
            <a:spLocks noGrp="1"/>
          </p:cNvSpPr>
          <p:nvPr>
            <p:ph type="ctrTitle"/>
          </p:nvPr>
        </p:nvSpPr>
        <p:spPr>
          <a:xfrm>
            <a:off x="381000" y="190500"/>
            <a:ext cx="8305800" cy="990600"/>
          </a:xfrm>
        </p:spPr>
        <p:txBody>
          <a:bodyPr/>
          <a:lstStyle/>
          <a:p>
            <a:r>
              <a:rPr lang="en-US" sz="2800" dirty="0" smtClean="0"/>
              <a:t>Initial NG9-1-1 GIS Data Collection</a:t>
            </a:r>
            <a:endParaRPr lang="en-US" sz="2800" dirty="0"/>
          </a:p>
        </p:txBody>
      </p:sp>
      <p:sp>
        <p:nvSpPr>
          <p:cNvPr id="3" name="Subtitle 2"/>
          <p:cNvSpPr>
            <a:spLocks noGrp="1"/>
          </p:cNvSpPr>
          <p:nvPr>
            <p:ph type="subTitle" idx="1"/>
          </p:nvPr>
        </p:nvSpPr>
        <p:spPr>
          <a:xfrm>
            <a:off x="-623050" y="1371600"/>
            <a:ext cx="6553200" cy="4495800"/>
          </a:xfrm>
        </p:spPr>
        <p:txBody>
          <a:bodyPr/>
          <a:lstStyle/>
          <a:p>
            <a:pPr marL="1257300" lvl="2" indent="-342900" algn="l">
              <a:buFont typeface="Arial" panose="020B0604020202020204" pitchFamily="34" charset="0"/>
              <a:buChar char="•"/>
            </a:pPr>
            <a:r>
              <a:rPr lang="en-US" dirty="0" smtClean="0">
                <a:solidFill>
                  <a:schemeClr val="tx1"/>
                </a:solidFill>
              </a:rPr>
              <a:t>Metro and NE Regions</a:t>
            </a:r>
          </a:p>
          <a:p>
            <a:pPr marL="1714500" lvl="3" indent="-342900" algn="l">
              <a:buFont typeface="Arial" panose="020B0604020202020204" pitchFamily="34" charset="0"/>
              <a:buChar char="•"/>
            </a:pPr>
            <a:r>
              <a:rPr lang="en-US" dirty="0" smtClean="0">
                <a:solidFill>
                  <a:schemeClr val="tx1"/>
                </a:solidFill>
              </a:rPr>
              <a:t>Street centerlines with address ranges</a:t>
            </a:r>
          </a:p>
          <a:p>
            <a:pPr marL="1714500" lvl="3" indent="-342900" algn="l">
              <a:buFont typeface="Arial" panose="020B0604020202020204" pitchFamily="34" charset="0"/>
              <a:buChar char="•"/>
            </a:pPr>
            <a:r>
              <a:rPr lang="en-US" dirty="0" smtClean="0">
                <a:solidFill>
                  <a:schemeClr val="tx1"/>
                </a:solidFill>
              </a:rPr>
              <a:t>Address points</a:t>
            </a:r>
          </a:p>
          <a:p>
            <a:pPr marL="1257300" lvl="2" indent="-342900" algn="l">
              <a:buFont typeface="Arial" panose="020B0604020202020204" pitchFamily="34" charset="0"/>
              <a:buChar char="•"/>
            </a:pPr>
            <a:r>
              <a:rPr lang="en-US" dirty="0" smtClean="0">
                <a:solidFill>
                  <a:schemeClr val="tx1"/>
                </a:solidFill>
              </a:rPr>
              <a:t>All Regions</a:t>
            </a:r>
          </a:p>
          <a:p>
            <a:pPr marL="1714500" lvl="3" indent="-342900" algn="l">
              <a:buFont typeface="Arial" panose="020B0604020202020204" pitchFamily="34" charset="0"/>
              <a:buChar char="•"/>
            </a:pPr>
            <a:r>
              <a:rPr lang="en-US" dirty="0" smtClean="0">
                <a:solidFill>
                  <a:schemeClr val="tx1"/>
                </a:solidFill>
              </a:rPr>
              <a:t>PSAP </a:t>
            </a:r>
            <a:r>
              <a:rPr lang="en-US" dirty="0" smtClean="0">
                <a:solidFill>
                  <a:schemeClr val="tx1"/>
                </a:solidFill>
              </a:rPr>
              <a:t>boundaries</a:t>
            </a:r>
          </a:p>
          <a:p>
            <a:pPr marL="1714500" lvl="3" indent="-342900" algn="l">
              <a:buFont typeface="Arial" panose="020B0604020202020204" pitchFamily="34" charset="0"/>
              <a:buChar char="•"/>
            </a:pPr>
            <a:r>
              <a:rPr lang="en-US" dirty="0" smtClean="0">
                <a:solidFill>
                  <a:schemeClr val="tx1"/>
                </a:solidFill>
              </a:rPr>
              <a:t>Emergency Service boundaries</a:t>
            </a:r>
          </a:p>
          <a:p>
            <a:pPr marL="2171700" lvl="4" indent="-342900" algn="l">
              <a:buFont typeface="Arial" panose="020B0604020202020204" pitchFamily="34" charset="0"/>
              <a:buChar char="•"/>
            </a:pPr>
            <a:r>
              <a:rPr lang="en-US" sz="1800" dirty="0" smtClean="0">
                <a:solidFill>
                  <a:schemeClr val="tx1"/>
                </a:solidFill>
              </a:rPr>
              <a:t>Fire</a:t>
            </a:r>
          </a:p>
          <a:p>
            <a:pPr marL="2171700" lvl="4" indent="-342900" algn="l">
              <a:buFont typeface="Arial" panose="020B0604020202020204" pitchFamily="34" charset="0"/>
              <a:buChar char="•"/>
            </a:pPr>
            <a:r>
              <a:rPr lang="en-US" sz="1800" dirty="0" smtClean="0">
                <a:solidFill>
                  <a:schemeClr val="tx1"/>
                </a:solidFill>
              </a:rPr>
              <a:t>Law Enforcement</a:t>
            </a:r>
          </a:p>
          <a:p>
            <a:pPr marL="2171700" lvl="4" indent="-342900" algn="l">
              <a:buFont typeface="Arial" panose="020B0604020202020204" pitchFamily="34" charset="0"/>
              <a:buChar char="•"/>
            </a:pPr>
            <a:r>
              <a:rPr lang="en-US" sz="1800" dirty="0" smtClean="0">
                <a:solidFill>
                  <a:schemeClr val="tx1"/>
                </a:solidFill>
              </a:rPr>
              <a:t>Emergency Medical Service</a:t>
            </a:r>
          </a:p>
          <a:p>
            <a:pPr marL="1257300" lvl="2" indent="-342900" algn="l">
              <a:buFont typeface="Arial" panose="020B0604020202020204" pitchFamily="34" charset="0"/>
              <a:buChar char="•"/>
            </a:pPr>
            <a:endParaRPr lang="en-US" sz="2000" dirty="0" smtClean="0">
              <a:solidFill>
                <a:schemeClr val="tx1"/>
              </a:solidFill>
            </a:endParaRPr>
          </a:p>
        </p:txBody>
      </p:sp>
    </p:spTree>
    <p:extLst>
      <p:ext uri="{BB962C8B-B14F-4D97-AF65-F5344CB8AC3E}">
        <p14:creationId xmlns:p14="http://schemas.microsoft.com/office/powerpoint/2010/main" val="3206316445"/>
      </p:ext>
    </p:extLst>
  </p:cSld>
  <p:clrMapOvr>
    <a:masterClrMapping/>
  </p:clrMapOvr>
  <p:transition>
    <p:fade/>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81000" y="190500"/>
            <a:ext cx="8305800" cy="990600"/>
          </a:xfrm>
        </p:spPr>
        <p:txBody>
          <a:bodyPr/>
          <a:lstStyle/>
          <a:p>
            <a:r>
              <a:rPr lang="en-US" sz="2800" dirty="0" smtClean="0"/>
              <a:t>NG9-1-1 GIS Data </a:t>
            </a:r>
            <a:r>
              <a:rPr lang="en-US" sz="2800" dirty="0"/>
              <a:t>Assessment and Preparation</a:t>
            </a:r>
          </a:p>
        </p:txBody>
      </p:sp>
      <p:sp>
        <p:nvSpPr>
          <p:cNvPr id="3" name="Subtitle 2"/>
          <p:cNvSpPr>
            <a:spLocks noGrp="1"/>
          </p:cNvSpPr>
          <p:nvPr>
            <p:ph type="subTitle" idx="1"/>
          </p:nvPr>
        </p:nvSpPr>
        <p:spPr>
          <a:xfrm>
            <a:off x="0" y="1181100"/>
            <a:ext cx="9144000" cy="3924300"/>
          </a:xfrm>
        </p:spPr>
        <p:txBody>
          <a:bodyPr/>
          <a:lstStyle/>
          <a:p>
            <a:pPr marL="800100" lvl="1" indent="-342900" algn="l">
              <a:buFont typeface="Arial" panose="020B0604020202020204" pitchFamily="34" charset="0"/>
              <a:buChar char="•"/>
            </a:pPr>
            <a:r>
              <a:rPr lang="en-US" sz="2400" dirty="0" smtClean="0">
                <a:solidFill>
                  <a:schemeClr val="tx1"/>
                </a:solidFill>
              </a:rPr>
              <a:t>NG9-1-1 GIS data request</a:t>
            </a:r>
          </a:p>
          <a:p>
            <a:pPr marL="1257300" lvl="2" indent="-342900" algn="l">
              <a:buFont typeface="Arial" panose="020B0604020202020204" pitchFamily="34" charset="0"/>
              <a:buChar char="•"/>
            </a:pPr>
            <a:r>
              <a:rPr lang="en-US" sz="2000" dirty="0" err="1" smtClean="0">
                <a:solidFill>
                  <a:schemeClr val="tx1"/>
                </a:solidFill>
              </a:rPr>
              <a:t>FirstNet</a:t>
            </a:r>
            <a:r>
              <a:rPr lang="en-US" sz="2000" dirty="0" smtClean="0">
                <a:solidFill>
                  <a:schemeClr val="tx1"/>
                </a:solidFill>
              </a:rPr>
              <a:t> – needs all Public Safety Entity boundaries for reporting purposes</a:t>
            </a:r>
          </a:p>
          <a:p>
            <a:pPr marL="1257300" lvl="2" indent="-342900" algn="l">
              <a:buFont typeface="Arial" panose="020B0604020202020204" pitchFamily="34" charset="0"/>
              <a:buChar char="•"/>
            </a:pPr>
            <a:r>
              <a:rPr lang="en-US" sz="2000" dirty="0" err="1" smtClean="0">
                <a:solidFill>
                  <a:schemeClr val="tx1"/>
                </a:solidFill>
              </a:rPr>
              <a:t>MnGeo</a:t>
            </a:r>
            <a:r>
              <a:rPr lang="en-US" sz="2000" dirty="0" smtClean="0">
                <a:solidFill>
                  <a:schemeClr val="tx1"/>
                </a:solidFill>
              </a:rPr>
              <a:t> – inventory existing </a:t>
            </a:r>
            <a:r>
              <a:rPr lang="en-US" sz="2000" dirty="0" smtClean="0">
                <a:solidFill>
                  <a:schemeClr val="tx1"/>
                </a:solidFill>
              </a:rPr>
              <a:t>NG9-1-1 </a:t>
            </a:r>
            <a:r>
              <a:rPr lang="en-US" sz="2000" dirty="0" smtClean="0">
                <a:solidFill>
                  <a:schemeClr val="tx1"/>
                </a:solidFill>
              </a:rPr>
              <a:t>GIS data, build internal processes, field mapping (local vs NENA schemas)</a:t>
            </a:r>
            <a:endParaRPr lang="en-US" sz="2000" dirty="0">
              <a:solidFill>
                <a:srgbClr val="FF0000"/>
              </a:solidFill>
            </a:endParaRPr>
          </a:p>
          <a:p>
            <a:pPr marL="800100" lvl="1" indent="-342900" algn="l">
              <a:buFont typeface="Arial" panose="020B0604020202020204" pitchFamily="34" charset="0"/>
              <a:buChar char="•"/>
            </a:pPr>
            <a:r>
              <a:rPr lang="en-US" sz="2400" dirty="0" smtClean="0">
                <a:solidFill>
                  <a:schemeClr val="tx1"/>
                </a:solidFill>
              </a:rPr>
              <a:t>New GIS data workflow and repository</a:t>
            </a:r>
          </a:p>
          <a:p>
            <a:pPr marL="800100" lvl="1" indent="-342900" algn="l">
              <a:buFont typeface="Arial" panose="020B0604020202020204" pitchFamily="34" charset="0"/>
              <a:buChar char="•"/>
            </a:pPr>
            <a:r>
              <a:rPr lang="en-US" sz="2400" dirty="0" smtClean="0">
                <a:solidFill>
                  <a:schemeClr val="tx1"/>
                </a:solidFill>
              </a:rPr>
              <a:t>Document MESB’s current 9-1-1 GIS data preparation processes in Metro region</a:t>
            </a:r>
          </a:p>
          <a:p>
            <a:pPr marL="800100" lvl="1" indent="-342900" algn="l">
              <a:buFont typeface="Arial" panose="020B0604020202020204" pitchFamily="34" charset="0"/>
              <a:buChar char="•"/>
            </a:pPr>
            <a:r>
              <a:rPr lang="en-US" sz="2400" dirty="0" smtClean="0">
                <a:solidFill>
                  <a:schemeClr val="tx1"/>
                </a:solidFill>
              </a:rPr>
              <a:t>Plan for NE region</a:t>
            </a:r>
          </a:p>
        </p:txBody>
      </p:sp>
    </p:spTree>
    <p:extLst>
      <p:ext uri="{BB962C8B-B14F-4D97-AF65-F5344CB8AC3E}">
        <p14:creationId xmlns:p14="http://schemas.microsoft.com/office/powerpoint/2010/main" val="3851362347"/>
      </p:ext>
    </p:extLst>
  </p:cSld>
  <p:clrMapOvr>
    <a:masterClrMapping/>
  </p:clrMapOvr>
  <p:transition>
    <p:fade/>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4495800"/>
            <a:ext cx="9144000" cy="2362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ctrTitle"/>
          </p:nvPr>
        </p:nvSpPr>
        <p:spPr>
          <a:xfrm>
            <a:off x="381000" y="190500"/>
            <a:ext cx="8305800" cy="990600"/>
          </a:xfrm>
        </p:spPr>
        <p:txBody>
          <a:bodyPr/>
          <a:lstStyle/>
          <a:p>
            <a:r>
              <a:rPr lang="en-US" sz="3200" dirty="0" smtClean="0"/>
              <a:t>Minnesota NG9-1-1 GIS Standards</a:t>
            </a:r>
            <a:endParaRPr lang="en-US" sz="3200" dirty="0"/>
          </a:p>
        </p:txBody>
      </p:sp>
      <p:sp>
        <p:nvSpPr>
          <p:cNvPr id="3" name="Subtitle 2"/>
          <p:cNvSpPr>
            <a:spLocks noGrp="1"/>
          </p:cNvSpPr>
          <p:nvPr>
            <p:ph type="subTitle" idx="1"/>
          </p:nvPr>
        </p:nvSpPr>
        <p:spPr>
          <a:xfrm>
            <a:off x="0" y="1181100"/>
            <a:ext cx="9144000" cy="4991100"/>
          </a:xfrm>
        </p:spPr>
        <p:txBody>
          <a:bodyPr/>
          <a:lstStyle/>
          <a:p>
            <a:pPr marL="914400" lvl="1" indent="-457200" algn="l">
              <a:spcBef>
                <a:spcPct val="0"/>
              </a:spcBef>
              <a:spcAft>
                <a:spcPts val="1200"/>
              </a:spcAft>
              <a:buFont typeface="Arial" panose="020B0604020202020204" pitchFamily="34" charset="0"/>
              <a:buChar char="•"/>
            </a:pPr>
            <a:r>
              <a:rPr lang="en-US" sz="2400" dirty="0">
                <a:solidFill>
                  <a:schemeClr val="tx1"/>
                </a:solidFill>
              </a:rPr>
              <a:t>GIS data requirements for </a:t>
            </a:r>
            <a:r>
              <a:rPr lang="en-US" sz="2400" dirty="0" smtClean="0">
                <a:solidFill>
                  <a:schemeClr val="tx1"/>
                </a:solidFill>
              </a:rPr>
              <a:t>NG9-1-1 </a:t>
            </a:r>
            <a:r>
              <a:rPr lang="en-US" sz="2400" dirty="0">
                <a:solidFill>
                  <a:schemeClr val="tx1"/>
                </a:solidFill>
              </a:rPr>
              <a:t>in </a:t>
            </a:r>
            <a:r>
              <a:rPr lang="en-US" sz="2400" dirty="0" smtClean="0">
                <a:solidFill>
                  <a:schemeClr val="tx1"/>
                </a:solidFill>
              </a:rPr>
              <a:t>Minnesota</a:t>
            </a:r>
          </a:p>
          <a:p>
            <a:pPr marL="914400" lvl="1" indent="-457200" algn="l">
              <a:spcBef>
                <a:spcPct val="0"/>
              </a:spcBef>
              <a:spcAft>
                <a:spcPts val="1200"/>
              </a:spcAft>
              <a:buFont typeface="Arial" panose="020B0604020202020204" pitchFamily="34" charset="0"/>
              <a:buChar char="•"/>
            </a:pPr>
            <a:r>
              <a:rPr lang="en-US" sz="2400" dirty="0">
                <a:solidFill>
                  <a:schemeClr val="tx1"/>
                </a:solidFill>
              </a:rPr>
              <a:t>Align with NENA </a:t>
            </a:r>
            <a:r>
              <a:rPr lang="en-US" sz="2400" dirty="0" smtClean="0">
                <a:solidFill>
                  <a:schemeClr val="tx1"/>
                </a:solidFill>
              </a:rPr>
              <a:t>Standards</a:t>
            </a:r>
            <a:endParaRPr lang="en-US" sz="2400" dirty="0">
              <a:solidFill>
                <a:schemeClr val="tx1"/>
              </a:solidFill>
            </a:endParaRPr>
          </a:p>
          <a:p>
            <a:pPr marL="914400" lvl="1" indent="-457200" algn="l">
              <a:spcBef>
                <a:spcPct val="0"/>
              </a:spcBef>
              <a:spcAft>
                <a:spcPts val="1200"/>
              </a:spcAft>
              <a:buFont typeface="Arial" panose="020B0604020202020204" pitchFamily="34" charset="0"/>
              <a:buChar char="•"/>
            </a:pPr>
            <a:r>
              <a:rPr lang="en-US" sz="2400" dirty="0">
                <a:solidFill>
                  <a:schemeClr val="tx1"/>
                </a:solidFill>
              </a:rPr>
              <a:t>Standards </a:t>
            </a:r>
            <a:r>
              <a:rPr lang="en-US" sz="2400" dirty="0" smtClean="0">
                <a:solidFill>
                  <a:schemeClr val="tx1"/>
                </a:solidFill>
              </a:rPr>
              <a:t>Workgroup</a:t>
            </a:r>
          </a:p>
          <a:p>
            <a:pPr marL="914400" lvl="1" indent="-457200" algn="l">
              <a:spcBef>
                <a:spcPct val="0"/>
              </a:spcBef>
              <a:spcAft>
                <a:spcPts val="1200"/>
              </a:spcAft>
              <a:buFont typeface="Arial" panose="020B0604020202020204" pitchFamily="34" charset="0"/>
              <a:buChar char="•"/>
            </a:pPr>
            <a:r>
              <a:rPr lang="en-US" sz="2400" dirty="0" smtClean="0">
                <a:solidFill>
                  <a:schemeClr val="tx1"/>
                </a:solidFill>
              </a:rPr>
              <a:t>Review and approval</a:t>
            </a:r>
          </a:p>
          <a:p>
            <a:pPr marL="1371600" lvl="2" indent="-457200" algn="l">
              <a:spcBef>
                <a:spcPct val="0"/>
              </a:spcBef>
              <a:spcAft>
                <a:spcPts val="1200"/>
              </a:spcAft>
              <a:buFont typeface="Arial" panose="020B0604020202020204" pitchFamily="34" charset="0"/>
              <a:buChar char="•"/>
            </a:pPr>
            <a:r>
              <a:rPr lang="en-US" sz="2000" dirty="0" smtClean="0">
                <a:solidFill>
                  <a:schemeClr val="tx1"/>
                </a:solidFill>
              </a:rPr>
              <a:t>GIS Subcommittee</a:t>
            </a:r>
          </a:p>
          <a:p>
            <a:pPr marL="1371600" lvl="2" indent="-457200" algn="l">
              <a:spcBef>
                <a:spcPct val="0"/>
              </a:spcBef>
              <a:spcAft>
                <a:spcPts val="1200"/>
              </a:spcAft>
              <a:buFont typeface="Arial" panose="020B0604020202020204" pitchFamily="34" charset="0"/>
              <a:buChar char="•"/>
            </a:pPr>
            <a:r>
              <a:rPr lang="en-US" sz="2000" dirty="0" smtClean="0">
                <a:solidFill>
                  <a:schemeClr val="tx1"/>
                </a:solidFill>
              </a:rPr>
              <a:t>NG9-1-1 Committee</a:t>
            </a:r>
          </a:p>
          <a:p>
            <a:pPr marL="1371600" lvl="2" indent="-457200" algn="l">
              <a:spcBef>
                <a:spcPct val="0"/>
              </a:spcBef>
              <a:spcAft>
                <a:spcPts val="1200"/>
              </a:spcAft>
              <a:buFont typeface="Arial" panose="020B0604020202020204" pitchFamily="34" charset="0"/>
              <a:buChar char="•"/>
            </a:pPr>
            <a:r>
              <a:rPr lang="en-US" sz="2000" dirty="0" smtClean="0">
                <a:solidFill>
                  <a:schemeClr val="tx1"/>
                </a:solidFill>
              </a:rPr>
              <a:t>Statewide </a:t>
            </a:r>
            <a:r>
              <a:rPr lang="en-US" sz="2000" dirty="0">
                <a:solidFill>
                  <a:schemeClr val="tx1"/>
                </a:solidFill>
              </a:rPr>
              <a:t>Emergency Communications Board (SECB</a:t>
            </a:r>
            <a:r>
              <a:rPr lang="en-US" sz="2000" dirty="0" smtClean="0">
                <a:solidFill>
                  <a:schemeClr val="tx1"/>
                </a:solidFill>
              </a:rPr>
              <a:t>)</a:t>
            </a:r>
          </a:p>
          <a:p>
            <a:pPr marL="1371600" lvl="2" indent="-457200" algn="l">
              <a:spcBef>
                <a:spcPct val="0"/>
              </a:spcBef>
              <a:spcAft>
                <a:spcPts val="1200"/>
              </a:spcAft>
              <a:buFont typeface="Arial" panose="020B0604020202020204" pitchFamily="34" charset="0"/>
              <a:buChar char="•"/>
            </a:pPr>
            <a:r>
              <a:rPr lang="en-US" sz="2000" dirty="0" smtClean="0">
                <a:solidFill>
                  <a:schemeClr val="tx1"/>
                </a:solidFill>
              </a:rPr>
              <a:t>Statewide Geospatial Advisory Council (</a:t>
            </a:r>
            <a:r>
              <a:rPr lang="en-US" sz="2000" dirty="0" smtClean="0">
                <a:solidFill>
                  <a:schemeClr val="tx1"/>
                </a:solidFill>
              </a:rPr>
              <a:t>SWGAC</a:t>
            </a:r>
            <a:r>
              <a:rPr lang="en-US" sz="2000" dirty="0" smtClean="0">
                <a:solidFill>
                  <a:schemeClr val="tx1"/>
                </a:solidFill>
              </a:rPr>
              <a:t>)</a:t>
            </a:r>
            <a:endParaRPr lang="en-US" sz="2000" dirty="0" smtClean="0">
              <a:solidFill>
                <a:srgbClr val="FF0000"/>
              </a:solidFill>
            </a:endParaRPr>
          </a:p>
          <a:p>
            <a:pPr marL="1371600" lvl="2" indent="-457200" algn="l">
              <a:spcBef>
                <a:spcPct val="0"/>
              </a:spcBef>
              <a:spcAft>
                <a:spcPts val="1200"/>
              </a:spcAft>
              <a:buFont typeface="Arial" panose="020B0604020202020204" pitchFamily="34" charset="0"/>
              <a:buChar char="•"/>
            </a:pPr>
            <a:r>
              <a:rPr lang="en-US" sz="2000" dirty="0" smtClean="0">
                <a:solidFill>
                  <a:schemeClr val="tx1"/>
                </a:solidFill>
              </a:rPr>
              <a:t>MN.IT</a:t>
            </a:r>
            <a:endParaRPr lang="en-US" sz="2000" dirty="0">
              <a:solidFill>
                <a:srgbClr val="FF0000"/>
              </a:solidFill>
            </a:endParaRPr>
          </a:p>
          <a:p>
            <a:pPr marL="914400" lvl="1" indent="-457200" algn="l">
              <a:spcBef>
                <a:spcPct val="0"/>
              </a:spcBef>
              <a:spcAft>
                <a:spcPts val="1200"/>
              </a:spcAft>
              <a:buFont typeface="Arial" panose="020B0604020202020204" pitchFamily="34" charset="0"/>
              <a:buChar char="•"/>
            </a:pPr>
            <a:r>
              <a:rPr lang="en-US" sz="2400" dirty="0" smtClean="0">
                <a:solidFill>
                  <a:schemeClr val="tx1"/>
                </a:solidFill>
              </a:rPr>
              <a:t>Other States</a:t>
            </a:r>
            <a:endParaRPr lang="en-US" sz="2400" dirty="0">
              <a:solidFill>
                <a:schemeClr val="tx1"/>
              </a:solidFill>
            </a:endParaRPr>
          </a:p>
          <a:p>
            <a:pPr marL="457200" indent="4763" algn="l">
              <a:spcBef>
                <a:spcPct val="0"/>
              </a:spcBef>
              <a:spcAft>
                <a:spcPts val="3000"/>
              </a:spcAft>
            </a:pPr>
            <a:endParaRPr lang="en-US" sz="2000" dirty="0" smtClean="0">
              <a:solidFill>
                <a:schemeClr val="tx1"/>
              </a:solidFill>
            </a:endParaRPr>
          </a:p>
        </p:txBody>
      </p:sp>
    </p:spTree>
    <p:extLst>
      <p:ext uri="{BB962C8B-B14F-4D97-AF65-F5344CB8AC3E}">
        <p14:creationId xmlns:p14="http://schemas.microsoft.com/office/powerpoint/2010/main" val="3993117127"/>
      </p:ext>
    </p:extLst>
  </p:cSld>
  <p:clrMapOvr>
    <a:masterClrMapping/>
  </p:clrMapOvr>
  <p:transition>
    <p:fade/>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81000" y="190500"/>
            <a:ext cx="8305800" cy="990600"/>
          </a:xfrm>
        </p:spPr>
        <p:txBody>
          <a:bodyPr/>
          <a:lstStyle/>
          <a:p>
            <a:r>
              <a:rPr lang="en-US" sz="3200" dirty="0" smtClean="0"/>
              <a:t>Communication Plan</a:t>
            </a:r>
            <a:endParaRPr lang="en-US" sz="3200" dirty="0"/>
          </a:p>
        </p:txBody>
      </p:sp>
      <p:sp>
        <p:nvSpPr>
          <p:cNvPr id="3" name="Subtitle 2"/>
          <p:cNvSpPr>
            <a:spLocks noGrp="1"/>
          </p:cNvSpPr>
          <p:nvPr>
            <p:ph type="subTitle" idx="1"/>
          </p:nvPr>
        </p:nvSpPr>
        <p:spPr>
          <a:xfrm>
            <a:off x="0" y="1219200"/>
            <a:ext cx="9372600" cy="5105400"/>
          </a:xfrm>
        </p:spPr>
        <p:txBody>
          <a:bodyPr/>
          <a:lstStyle/>
          <a:p>
            <a:pPr marL="914400" lvl="1" indent="-457200" algn="l">
              <a:spcBef>
                <a:spcPct val="0"/>
              </a:spcBef>
              <a:spcAft>
                <a:spcPts val="1200"/>
              </a:spcAft>
              <a:buFont typeface="Arial" panose="020B0604020202020204" pitchFamily="34" charset="0"/>
              <a:buChar char="•"/>
            </a:pPr>
            <a:r>
              <a:rPr lang="en-US" dirty="0" smtClean="0">
                <a:solidFill>
                  <a:schemeClr val="tx1"/>
                </a:solidFill>
              </a:rPr>
              <a:t>ECN website</a:t>
            </a:r>
          </a:p>
          <a:p>
            <a:pPr marL="914400" lvl="1" indent="-457200" algn="l">
              <a:spcBef>
                <a:spcPct val="0"/>
              </a:spcBef>
              <a:spcAft>
                <a:spcPts val="1200"/>
              </a:spcAft>
              <a:buFont typeface="Arial" panose="020B0604020202020204" pitchFamily="34" charset="0"/>
              <a:buChar char="•"/>
            </a:pPr>
            <a:r>
              <a:rPr lang="en-US" dirty="0" smtClean="0">
                <a:solidFill>
                  <a:schemeClr val="tx1"/>
                </a:solidFill>
              </a:rPr>
              <a:t>Monthly</a:t>
            </a:r>
          </a:p>
          <a:p>
            <a:pPr marL="1371600" lvl="2" indent="-457200" algn="l">
              <a:spcBef>
                <a:spcPct val="0"/>
              </a:spcBef>
              <a:spcAft>
                <a:spcPts val="1200"/>
              </a:spcAft>
              <a:buFont typeface="Arial" panose="020B0604020202020204" pitchFamily="34" charset="0"/>
              <a:buChar char="•"/>
            </a:pPr>
            <a:r>
              <a:rPr lang="en-US" dirty="0" smtClean="0">
                <a:solidFill>
                  <a:schemeClr val="tx1"/>
                </a:solidFill>
              </a:rPr>
              <a:t>Project newsletter</a:t>
            </a:r>
          </a:p>
          <a:p>
            <a:pPr marL="1371600" lvl="2" indent="-457200" algn="l">
              <a:spcBef>
                <a:spcPct val="0"/>
              </a:spcBef>
              <a:spcAft>
                <a:spcPts val="1200"/>
              </a:spcAft>
              <a:buFont typeface="Arial" panose="020B0604020202020204" pitchFamily="34" charset="0"/>
              <a:buChar char="•"/>
            </a:pPr>
            <a:r>
              <a:rPr lang="en-US" dirty="0" smtClean="0">
                <a:solidFill>
                  <a:schemeClr val="tx1"/>
                </a:solidFill>
              </a:rPr>
              <a:t>GIS Subcommittee meeting</a:t>
            </a:r>
          </a:p>
          <a:p>
            <a:pPr marL="1371600" lvl="2" indent="-457200" algn="l">
              <a:spcBef>
                <a:spcPct val="0"/>
              </a:spcBef>
              <a:spcAft>
                <a:spcPts val="1200"/>
              </a:spcAft>
              <a:buFont typeface="Arial" panose="020B0604020202020204" pitchFamily="34" charset="0"/>
              <a:buChar char="•"/>
            </a:pPr>
            <a:r>
              <a:rPr lang="en-US" dirty="0" smtClean="0">
                <a:solidFill>
                  <a:schemeClr val="tx1"/>
                </a:solidFill>
              </a:rPr>
              <a:t>NG9-1-1 Committee meeting</a:t>
            </a:r>
          </a:p>
          <a:p>
            <a:pPr marL="1371600" lvl="2" indent="-457200" algn="l">
              <a:spcBef>
                <a:spcPct val="0"/>
              </a:spcBef>
              <a:spcAft>
                <a:spcPts val="1200"/>
              </a:spcAft>
              <a:buFont typeface="Arial" panose="020B0604020202020204" pitchFamily="34" charset="0"/>
              <a:buChar char="•"/>
            </a:pPr>
            <a:r>
              <a:rPr lang="en-US" dirty="0" smtClean="0">
                <a:solidFill>
                  <a:schemeClr val="tx1"/>
                </a:solidFill>
              </a:rPr>
              <a:t>SECB meeting</a:t>
            </a:r>
          </a:p>
          <a:p>
            <a:pPr marL="914400" lvl="1" indent="-457200" algn="l">
              <a:spcBef>
                <a:spcPct val="0"/>
              </a:spcBef>
              <a:spcAft>
                <a:spcPts val="1200"/>
              </a:spcAft>
              <a:buFont typeface="Arial" panose="020B0604020202020204" pitchFamily="34" charset="0"/>
              <a:buChar char="•"/>
            </a:pPr>
            <a:r>
              <a:rPr lang="en-US" dirty="0" smtClean="0">
                <a:solidFill>
                  <a:schemeClr val="tx1"/>
                </a:solidFill>
              </a:rPr>
              <a:t>Quarterly</a:t>
            </a:r>
          </a:p>
          <a:p>
            <a:pPr marL="1371600" lvl="2" indent="-457200" algn="l">
              <a:spcBef>
                <a:spcPct val="0"/>
              </a:spcBef>
              <a:spcAft>
                <a:spcPts val="1200"/>
              </a:spcAft>
              <a:buFont typeface="Arial" panose="020B0604020202020204" pitchFamily="34" charset="0"/>
              <a:buChar char="•"/>
            </a:pPr>
            <a:r>
              <a:rPr lang="en-US" dirty="0" smtClean="0">
                <a:solidFill>
                  <a:schemeClr val="tx1"/>
                </a:solidFill>
              </a:rPr>
              <a:t>Regional PSAP/GIS meetings</a:t>
            </a:r>
          </a:p>
          <a:p>
            <a:pPr marL="1371600" lvl="2" indent="-457200" algn="l">
              <a:spcBef>
                <a:spcPct val="0"/>
              </a:spcBef>
              <a:spcAft>
                <a:spcPts val="1200"/>
              </a:spcAft>
              <a:buFont typeface="Arial" panose="020B0604020202020204" pitchFamily="34" charset="0"/>
              <a:buChar char="•"/>
            </a:pPr>
            <a:r>
              <a:rPr lang="en-US" dirty="0" smtClean="0">
                <a:solidFill>
                  <a:schemeClr val="tx1"/>
                </a:solidFill>
              </a:rPr>
              <a:t>Statewide Geospatial Advisory Council</a:t>
            </a:r>
          </a:p>
          <a:p>
            <a:pPr marL="1371600" lvl="2" indent="-457200" algn="l">
              <a:spcBef>
                <a:spcPct val="0"/>
              </a:spcBef>
              <a:spcAft>
                <a:spcPts val="1200"/>
              </a:spcAft>
              <a:buFont typeface="Arial" panose="020B0604020202020204" pitchFamily="34" charset="0"/>
              <a:buChar char="•"/>
            </a:pPr>
            <a:endParaRPr lang="en-US" dirty="0" smtClean="0">
              <a:solidFill>
                <a:schemeClr val="tx1"/>
              </a:solidFill>
            </a:endParaRPr>
          </a:p>
        </p:txBody>
      </p:sp>
    </p:spTree>
    <p:extLst>
      <p:ext uri="{BB962C8B-B14F-4D97-AF65-F5344CB8AC3E}">
        <p14:creationId xmlns:p14="http://schemas.microsoft.com/office/powerpoint/2010/main" val="4108549495"/>
      </p:ext>
    </p:extLst>
  </p:cSld>
  <p:clrMapOvr>
    <a:masterClrMapping/>
  </p:clrMapOvr>
  <p:transition>
    <p:fade/>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a:xfrm>
            <a:off x="609600" y="1143000"/>
            <a:ext cx="8077200" cy="4906963"/>
          </a:xfrm>
        </p:spPr>
        <p:txBody>
          <a:bodyPr/>
          <a:lstStyle/>
          <a:p>
            <a:r>
              <a:rPr lang="en-US" dirty="0" smtClean="0"/>
              <a:t>MN Department of Administration preparing an RFP for aerial imagery and planimetric mapping as a MSC</a:t>
            </a:r>
          </a:p>
          <a:p>
            <a:pPr lvl="1"/>
            <a:r>
              <a:rPr lang="en-US" sz="2000" dirty="0" smtClean="0"/>
              <a:t>Goal: pre-select 3 to 5 qualified vendors to bid on work orders issued by government organizations</a:t>
            </a:r>
          </a:p>
          <a:p>
            <a:pPr lvl="1"/>
            <a:r>
              <a:rPr lang="en-US" sz="2000" dirty="0"/>
              <a:t>As </a:t>
            </a:r>
            <a:r>
              <a:rPr lang="en-US" sz="2000" dirty="0" smtClean="0"/>
              <a:t>needs </a:t>
            </a:r>
            <a:r>
              <a:rPr lang="en-US" sz="2000" dirty="0"/>
              <a:t>arise, new </a:t>
            </a:r>
            <a:r>
              <a:rPr lang="en-US" sz="2000" dirty="0" smtClean="0"/>
              <a:t>orders </a:t>
            </a:r>
            <a:r>
              <a:rPr lang="en-US" sz="2000" dirty="0"/>
              <a:t>can be issued over the life of </a:t>
            </a:r>
            <a:r>
              <a:rPr lang="en-US" sz="2000" dirty="0" smtClean="0"/>
              <a:t>contract</a:t>
            </a:r>
          </a:p>
          <a:p>
            <a:pPr lvl="1"/>
            <a:r>
              <a:rPr lang="en-US" sz="2000" dirty="0" smtClean="0"/>
              <a:t>Available to all CPV members and state agencies</a:t>
            </a:r>
          </a:p>
          <a:p>
            <a:pPr lvl="1"/>
            <a:r>
              <a:rPr lang="en-US" sz="2000" dirty="0" smtClean="0"/>
              <a:t>Active between 2016 and 2020</a:t>
            </a:r>
          </a:p>
          <a:p>
            <a:r>
              <a:rPr lang="en-US" dirty="0" smtClean="0"/>
              <a:t>Tentative Schedule</a:t>
            </a:r>
          </a:p>
          <a:p>
            <a:pPr lvl="1"/>
            <a:r>
              <a:rPr lang="en-US" sz="2000" dirty="0" smtClean="0"/>
              <a:t>RFP expected to be issued around October 1</a:t>
            </a:r>
          </a:p>
          <a:p>
            <a:pPr lvl="1"/>
            <a:r>
              <a:rPr lang="en-US" sz="2000" dirty="0" smtClean="0"/>
              <a:t>Work orders expected to be accepted by year’s end</a:t>
            </a:r>
          </a:p>
          <a:p>
            <a:pPr lvl="1"/>
            <a:r>
              <a:rPr lang="en-US" sz="2000" dirty="0" smtClean="0"/>
              <a:t>Metropolitan Council preparing to fly in Spring 2016</a:t>
            </a:r>
          </a:p>
          <a:p>
            <a:r>
              <a:rPr lang="en-US" dirty="0" smtClean="0"/>
              <a:t>Update will be given at Consortium Conference</a:t>
            </a:r>
          </a:p>
          <a:p>
            <a:pPr lvl="1"/>
            <a:r>
              <a:rPr lang="en-US" sz="2000" dirty="0" smtClean="0"/>
              <a:t>Session 9: Thursday 1:30 – 3:00</a:t>
            </a:r>
          </a:p>
        </p:txBody>
      </p:sp>
      <p:sp>
        <p:nvSpPr>
          <p:cNvPr id="5" name="Title 4"/>
          <p:cNvSpPr>
            <a:spLocks noGrp="1"/>
          </p:cNvSpPr>
          <p:nvPr>
            <p:ph type="title"/>
          </p:nvPr>
        </p:nvSpPr>
        <p:spPr>
          <a:xfrm>
            <a:off x="457200" y="317715"/>
            <a:ext cx="7924800" cy="609600"/>
          </a:xfrm>
        </p:spPr>
        <p:txBody>
          <a:bodyPr/>
          <a:lstStyle/>
          <a:p>
            <a:r>
              <a:rPr lang="en-US" dirty="0" smtClean="0"/>
              <a:t>Aerial Imagery Master Services Contract</a:t>
            </a:r>
            <a:endParaRPr lang="en-US" dirty="0"/>
          </a:p>
        </p:txBody>
      </p:sp>
    </p:spTree>
    <p:extLst>
      <p:ext uri="{BB962C8B-B14F-4D97-AF65-F5344CB8AC3E}">
        <p14:creationId xmlns:p14="http://schemas.microsoft.com/office/powerpoint/2010/main" val="1210782915"/>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Address Points</a:t>
            </a:r>
            <a:endParaRPr lang="en-US" dirty="0"/>
          </a:p>
        </p:txBody>
      </p:sp>
      <p:sp>
        <p:nvSpPr>
          <p:cNvPr id="3" name="Text Placeholder 2"/>
          <p:cNvSpPr>
            <a:spLocks noGrp="1"/>
          </p:cNvSpPr>
          <p:nvPr>
            <p:ph type="body" sz="quarter" idx="12"/>
          </p:nvPr>
        </p:nvSpPr>
        <p:spPr>
          <a:xfrm>
            <a:off x="533400" y="1066800"/>
            <a:ext cx="8382000" cy="4953000"/>
          </a:xfrm>
        </p:spPr>
        <p:txBody>
          <a:bodyPr/>
          <a:lstStyle/>
          <a:p>
            <a:r>
              <a:rPr lang="en-US" dirty="0" smtClean="0"/>
              <a:t>Multiple efforts going on…</a:t>
            </a:r>
          </a:p>
          <a:p>
            <a:r>
              <a:rPr lang="en-US" sz="2000" b="1" u="sng" dirty="0" err="1" smtClean="0">
                <a:solidFill>
                  <a:schemeClr val="accent1">
                    <a:lumMod val="75000"/>
                  </a:schemeClr>
                </a:solidFill>
              </a:rPr>
              <a:t>MetroGIS</a:t>
            </a:r>
            <a:r>
              <a:rPr lang="en-US" sz="2000" dirty="0" smtClean="0"/>
              <a:t> </a:t>
            </a:r>
            <a:r>
              <a:rPr lang="en-US" sz="2000" dirty="0"/>
              <a:t>– develop and implement a workflow and technical solution for gathering address point data from the seven metro counties, aggregating the data into one file and distributing the points, metadata and other supplementary information to the user community</a:t>
            </a:r>
            <a:r>
              <a:rPr lang="en-US" sz="2000" dirty="0" smtClean="0"/>
              <a:t>.</a:t>
            </a:r>
          </a:p>
          <a:p>
            <a:endParaRPr lang="en-US" sz="800" b="1" dirty="0">
              <a:solidFill>
                <a:schemeClr val="accent1">
                  <a:lumMod val="75000"/>
                </a:schemeClr>
              </a:solidFill>
            </a:endParaRPr>
          </a:p>
          <a:p>
            <a:r>
              <a:rPr lang="en-US" sz="2000" b="1" u="sng" dirty="0" smtClean="0">
                <a:solidFill>
                  <a:schemeClr val="accent1">
                    <a:lumMod val="75000"/>
                  </a:schemeClr>
                </a:solidFill>
              </a:rPr>
              <a:t>Next Generation 9-1-1</a:t>
            </a:r>
            <a:r>
              <a:rPr lang="en-US" sz="2000" dirty="0" smtClean="0"/>
              <a:t> </a:t>
            </a:r>
            <a:r>
              <a:rPr lang="en-US" sz="2000" dirty="0"/>
              <a:t>– create and </a:t>
            </a:r>
            <a:r>
              <a:rPr lang="en-US" sz="2000" dirty="0" smtClean="0"/>
              <a:t>perpetuate </a:t>
            </a:r>
            <a:r>
              <a:rPr lang="en-US" sz="2000" dirty="0"/>
              <a:t>a </a:t>
            </a:r>
            <a:r>
              <a:rPr lang="en-US" sz="2000" u="sng" dirty="0" smtClean="0">
                <a:solidFill>
                  <a:schemeClr val="accent6">
                    <a:lumMod val="75000"/>
                  </a:schemeClr>
                </a:solidFill>
              </a:rPr>
              <a:t>standards-based </a:t>
            </a:r>
            <a:r>
              <a:rPr lang="en-US" sz="2000" dirty="0"/>
              <a:t>statewide </a:t>
            </a:r>
            <a:r>
              <a:rPr lang="en-US" sz="2000" dirty="0" smtClean="0"/>
              <a:t>address point file suitable for </a:t>
            </a:r>
            <a:r>
              <a:rPr lang="en-US" sz="2000" dirty="0"/>
              <a:t>meeting the needs of NextGen </a:t>
            </a:r>
            <a:r>
              <a:rPr lang="en-US" sz="2000" dirty="0" smtClean="0"/>
              <a:t> 9-1-1</a:t>
            </a:r>
          </a:p>
          <a:p>
            <a:endParaRPr lang="en-US" sz="800" u="sng" dirty="0" smtClean="0"/>
          </a:p>
          <a:p>
            <a:r>
              <a:rPr lang="en-US" sz="2000" b="1" u="sng" dirty="0" smtClean="0">
                <a:solidFill>
                  <a:schemeClr val="accent1">
                    <a:lumMod val="75000"/>
                  </a:schemeClr>
                </a:solidFill>
              </a:rPr>
              <a:t>Where we are at</a:t>
            </a:r>
            <a:r>
              <a:rPr lang="en-US" sz="2000" b="1" dirty="0" smtClean="0">
                <a:solidFill>
                  <a:schemeClr val="accent1">
                    <a:lumMod val="75000"/>
                  </a:schemeClr>
                </a:solidFill>
              </a:rPr>
              <a:t> </a:t>
            </a:r>
            <a:r>
              <a:rPr lang="en-US" sz="2000" dirty="0" smtClean="0"/>
              <a:t>– Comparing data models and assessing data received by counties</a:t>
            </a:r>
          </a:p>
          <a:p>
            <a:endParaRPr lang="en-US" sz="2000" dirty="0"/>
          </a:p>
          <a:p>
            <a:r>
              <a:rPr lang="en-US" sz="2000" b="1" u="sng" dirty="0" smtClean="0">
                <a:solidFill>
                  <a:schemeClr val="accent1">
                    <a:lumMod val="75000"/>
                  </a:schemeClr>
                </a:solidFill>
              </a:rPr>
              <a:t>Goal</a:t>
            </a:r>
            <a:r>
              <a:rPr lang="en-US" sz="2000" dirty="0" smtClean="0"/>
              <a:t> – Choose a standard and understand the need for                   supporting tools and processes by the end of October 2015</a:t>
            </a:r>
            <a:endParaRPr lang="en-US" sz="2000" b="1" u="sng" dirty="0" smtClean="0">
              <a:solidFill>
                <a:schemeClr val="accent1">
                  <a:lumMod val="75000"/>
                </a:schemeClr>
              </a:solidFill>
            </a:endParaRPr>
          </a:p>
          <a:p>
            <a:endParaRPr lang="en-US" sz="2000" u="sng" dirty="0"/>
          </a:p>
          <a:p>
            <a:endParaRPr lang="en-US" sz="2000" u="sng" dirty="0"/>
          </a:p>
          <a:p>
            <a:endParaRPr lang="en-US" sz="2400" b="1" u="sng"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289730" y="76200"/>
            <a:ext cx="2657475" cy="710634"/>
          </a:xfrm>
          <a:prstGeom prst="rect">
            <a:avLst/>
          </a:prstGeom>
          <a:ln>
            <a:noFill/>
          </a:ln>
          <a:effectLst>
            <a:softEdge rad="112500"/>
          </a:effectLst>
        </p:spPr>
      </p:pic>
      <p:pic>
        <p:nvPicPr>
          <p:cNvPr id="5" name="Picture 4"/>
          <p:cNvPicPr>
            <a:picLocks noChangeAspect="1"/>
          </p:cNvPicPr>
          <p:nvPr/>
        </p:nvPicPr>
        <p:blipFill rotWithShape="1">
          <a:blip r:embed="rId3">
            <a:extLst>
              <a:ext uri="{28A0092B-C50C-407E-A947-70E740481C1C}">
                <a14:useLocalDpi xmlns:a14="http://schemas.microsoft.com/office/drawing/2010/main" val="0"/>
              </a:ext>
            </a:extLst>
          </a:blip>
          <a:srcRect b="69718"/>
          <a:stretch/>
        </p:blipFill>
        <p:spPr>
          <a:xfrm>
            <a:off x="6705600" y="999559"/>
            <a:ext cx="1870129" cy="645908"/>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08627326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Parcels</a:t>
            </a:r>
            <a:endParaRPr lang="en-US" dirty="0"/>
          </a:p>
        </p:txBody>
      </p:sp>
      <p:sp>
        <p:nvSpPr>
          <p:cNvPr id="5" name="Text Placeholder 4"/>
          <p:cNvSpPr>
            <a:spLocks noGrp="1"/>
          </p:cNvSpPr>
          <p:nvPr>
            <p:ph type="body" sz="quarter" idx="12"/>
          </p:nvPr>
        </p:nvSpPr>
        <p:spPr>
          <a:xfrm>
            <a:off x="609600" y="990600"/>
            <a:ext cx="8382000" cy="4953000"/>
          </a:xfrm>
        </p:spPr>
        <p:txBody>
          <a:bodyPr/>
          <a:lstStyle/>
          <a:p>
            <a:r>
              <a:rPr lang="en-US" sz="2800" u="sng" dirty="0" smtClean="0"/>
              <a:t>Background</a:t>
            </a:r>
          </a:p>
          <a:p>
            <a:r>
              <a:rPr lang="en-US" sz="2400" dirty="0" smtClean="0"/>
              <a:t>In the works for some time</a:t>
            </a:r>
          </a:p>
          <a:p>
            <a:r>
              <a:rPr lang="en-US" sz="1600" dirty="0" smtClean="0">
                <a:hlinkClick r:id="rId2"/>
              </a:rPr>
              <a:t>www.mngeo.state.mn.us/committee/standards/parcel_attrib/parcel_attrib.html</a:t>
            </a:r>
            <a:endParaRPr lang="en-US" sz="1600" dirty="0" smtClean="0"/>
          </a:p>
          <a:p>
            <a:endParaRPr lang="en-US" sz="800" dirty="0" smtClean="0"/>
          </a:p>
          <a:p>
            <a:r>
              <a:rPr lang="en-US" sz="2400" dirty="0" smtClean="0"/>
              <a:t>Business plan developed some time ago</a:t>
            </a:r>
          </a:p>
          <a:p>
            <a:endParaRPr lang="en-US" sz="800" dirty="0" smtClean="0"/>
          </a:p>
          <a:p>
            <a:r>
              <a:rPr lang="en-US" sz="2400" dirty="0" smtClean="0"/>
              <a:t>Multiple standards have slowed the approval process</a:t>
            </a:r>
            <a:endParaRPr lang="en-US" sz="2800" dirty="0" smtClean="0"/>
          </a:p>
          <a:p>
            <a:endParaRPr lang="en-US" sz="800" dirty="0" smtClean="0"/>
          </a:p>
          <a:p>
            <a:r>
              <a:rPr lang="en-US" sz="2400" dirty="0" smtClean="0"/>
              <a:t>Data sharing beginning to open up thus bringing forward the need to move forward on a standard</a:t>
            </a:r>
          </a:p>
          <a:p>
            <a:endParaRPr lang="en-US" sz="800" dirty="0" smtClean="0"/>
          </a:p>
          <a:p>
            <a:r>
              <a:rPr lang="en-US" sz="2400" dirty="0" smtClean="0"/>
              <a:t>Recent statewide data collection efforts require                  that a standard needs to be agreed upon</a:t>
            </a:r>
          </a:p>
          <a:p>
            <a:endParaRPr lang="en-US" dirty="0" smtClean="0"/>
          </a:p>
        </p:txBody>
      </p:sp>
    </p:spTree>
    <p:extLst>
      <p:ext uri="{BB962C8B-B14F-4D97-AF65-F5344CB8AC3E}">
        <p14:creationId xmlns:p14="http://schemas.microsoft.com/office/powerpoint/2010/main" val="43759663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92881" y="152400"/>
            <a:ext cx="8893969" cy="701675"/>
          </a:xfrm>
        </p:spPr>
        <p:txBody>
          <a:bodyPr/>
          <a:lstStyle/>
          <a:p>
            <a:r>
              <a:rPr lang="en-US" sz="3200" dirty="0">
                <a:effectLst>
                  <a:outerShdw blurRad="38100" dist="38100" dir="2700000" algn="tl">
                    <a:srgbClr val="000000">
                      <a:alpha val="43137"/>
                    </a:srgbClr>
                  </a:outerShdw>
                </a:effectLst>
              </a:rPr>
              <a:t>Status of current </a:t>
            </a:r>
            <a:r>
              <a:rPr lang="en-US" sz="3200" dirty="0" smtClean="0">
                <a:effectLst>
                  <a:outerShdw blurRad="38100" dist="38100" dir="2700000" algn="tl">
                    <a:srgbClr val="000000">
                      <a:alpha val="43137"/>
                    </a:srgbClr>
                  </a:outerShdw>
                </a:effectLst>
              </a:rPr>
              <a:t>effort</a:t>
            </a:r>
            <a:r>
              <a:rPr lang="en-US" sz="3200" dirty="0">
                <a:effectLst>
                  <a:outerShdw blurRad="38100" dist="38100" dir="2700000" algn="tl">
                    <a:srgbClr val="000000">
                      <a:alpha val="43137"/>
                    </a:srgbClr>
                  </a:outerShdw>
                </a:effectLst>
              </a:rPr>
              <a:t>….</a:t>
            </a:r>
            <a:br>
              <a:rPr lang="en-US" sz="3200" dirty="0">
                <a:effectLst>
                  <a:outerShdw blurRad="38100" dist="38100" dir="2700000" algn="tl">
                    <a:srgbClr val="000000">
                      <a:alpha val="43137"/>
                    </a:srgbClr>
                  </a:outerShdw>
                </a:effectLst>
              </a:rPr>
            </a:br>
            <a:endParaRPr lang="en-US" sz="3200" dirty="0">
              <a:effectLst>
                <a:outerShdw blurRad="38100" dist="38100" dir="2700000" algn="tl">
                  <a:srgbClr val="000000">
                    <a:alpha val="43137"/>
                  </a:srgbClr>
                </a:outerShdw>
              </a:effectLst>
            </a:endParaRPr>
          </a:p>
        </p:txBody>
      </p:sp>
      <p:sp>
        <p:nvSpPr>
          <p:cNvPr id="3" name="Text Placeholder 2"/>
          <p:cNvSpPr>
            <a:spLocks noGrp="1"/>
          </p:cNvSpPr>
          <p:nvPr>
            <p:ph type="body" sz="quarter" idx="12"/>
          </p:nvPr>
        </p:nvSpPr>
        <p:spPr>
          <a:xfrm>
            <a:off x="609600" y="1143000"/>
            <a:ext cx="8382000" cy="4953000"/>
          </a:xfrm>
        </p:spPr>
        <p:txBody>
          <a:bodyPr/>
          <a:lstStyle/>
          <a:p>
            <a:r>
              <a:rPr lang="en-US" dirty="0" smtClean="0"/>
              <a:t>Recently met with Parcels and Land Records Committee and State Agencies to move discussion forward</a:t>
            </a:r>
          </a:p>
          <a:p>
            <a:endParaRPr lang="en-US" sz="1600" dirty="0" smtClean="0"/>
          </a:p>
          <a:p>
            <a:endParaRPr lang="en-US" sz="1600" dirty="0"/>
          </a:p>
          <a:p>
            <a:pPr marL="0" lvl="1" indent="0">
              <a:buNone/>
            </a:pPr>
            <a:r>
              <a:rPr lang="en-US" dirty="0" smtClean="0"/>
              <a:t>Agreed on the DCDATS proposed standard with new ownership characteristics from NE MN work </a:t>
            </a:r>
            <a:r>
              <a:rPr lang="en-US" sz="1800" dirty="0">
                <a:hlinkClick r:id="rId2"/>
              </a:rPr>
              <a:t>www.mngeo.state.mn.us/committee/cadastral/index.html</a:t>
            </a:r>
            <a:endParaRPr lang="en-US" sz="1800" dirty="0"/>
          </a:p>
          <a:p>
            <a:endParaRPr lang="en-US" sz="1600" dirty="0"/>
          </a:p>
          <a:p>
            <a:endParaRPr lang="en-US" dirty="0"/>
          </a:p>
        </p:txBody>
      </p:sp>
    </p:spTree>
    <p:extLst>
      <p:ext uri="{BB962C8B-B14F-4D97-AF65-F5344CB8AC3E}">
        <p14:creationId xmlns:p14="http://schemas.microsoft.com/office/powerpoint/2010/main" val="52495353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DCDATS +</a:t>
            </a:r>
            <a:endParaRPr lang="en-US" dirty="0"/>
          </a:p>
        </p:txBody>
      </p:sp>
      <p:sp>
        <p:nvSpPr>
          <p:cNvPr id="4" name="Text Placeholder 3"/>
          <p:cNvSpPr txBox="1">
            <a:spLocks noGrp="1"/>
          </p:cNvSpPr>
          <p:nvPr>
            <p:ph type="body" sz="quarter" idx="12"/>
          </p:nvPr>
        </p:nvSpPr>
        <p:spPr>
          <a:xfrm>
            <a:off x="304800" y="1066800"/>
            <a:ext cx="8686799" cy="1815882"/>
          </a:xfrm>
          <a:prstGeom prst="rect">
            <a:avLst/>
          </a:prstGeom>
          <a:noFill/>
        </p:spPr>
        <p:txBody>
          <a:bodyPr wrap="square" rtlCol="0">
            <a:spAutoFit/>
          </a:bodyPr>
          <a:lstStyle/>
          <a:p>
            <a:r>
              <a:rPr lang="en-US" dirty="0" smtClean="0"/>
              <a:t>Proposal is to have DCDATS include a new attribute representing </a:t>
            </a:r>
            <a:r>
              <a:rPr lang="en-US" b="1" dirty="0" smtClean="0">
                <a:solidFill>
                  <a:schemeClr val="accent6">
                    <a:lumMod val="75000"/>
                  </a:schemeClr>
                </a:solidFill>
              </a:rPr>
              <a:t>Generalized Ownership</a:t>
            </a:r>
          </a:p>
          <a:p>
            <a:endParaRPr lang="en-US" sz="800" dirty="0"/>
          </a:p>
          <a:p>
            <a:endParaRPr lang="en-US" dirty="0"/>
          </a:p>
        </p:txBody>
      </p:sp>
      <p:sp>
        <p:nvSpPr>
          <p:cNvPr id="5" name="TextBox 4"/>
          <p:cNvSpPr txBox="1"/>
          <p:nvPr/>
        </p:nvSpPr>
        <p:spPr>
          <a:xfrm>
            <a:off x="2362200" y="2209800"/>
            <a:ext cx="3200400" cy="3139321"/>
          </a:xfrm>
          <a:prstGeom prst="rect">
            <a:avLst/>
          </a:prstGeom>
          <a:solidFill>
            <a:schemeClr val="accent6">
              <a:lumMod val="40000"/>
              <a:lumOff val="60000"/>
            </a:schemeClr>
          </a:solidFill>
          <a:scene3d>
            <a:camera prst="orthographicFront"/>
            <a:lightRig rig="threePt" dir="t"/>
          </a:scene3d>
          <a:sp3d>
            <a:bevelT/>
          </a:sp3d>
        </p:spPr>
        <p:txBody>
          <a:bodyPr wrap="square" numCol="1" rtlCol="0">
            <a:spAutoFit/>
          </a:bodyPr>
          <a:lstStyle/>
          <a:p>
            <a:r>
              <a:rPr lang="en-US" dirty="0" smtClean="0"/>
              <a:t>Proposed domain:</a:t>
            </a:r>
          </a:p>
          <a:p>
            <a:r>
              <a:rPr lang="en-US" dirty="0" smtClean="0"/>
              <a:t>1 = </a:t>
            </a:r>
            <a:r>
              <a:rPr lang="en-US" dirty="0"/>
              <a:t>County Fee</a:t>
            </a:r>
          </a:p>
          <a:p>
            <a:r>
              <a:rPr lang="en-US" dirty="0" smtClean="0"/>
              <a:t>2 = Tax </a:t>
            </a:r>
            <a:r>
              <a:rPr lang="en-US" dirty="0"/>
              <a:t>Forfeit</a:t>
            </a:r>
          </a:p>
          <a:p>
            <a:r>
              <a:rPr lang="en-US" dirty="0" smtClean="0"/>
              <a:t>3 = </a:t>
            </a:r>
            <a:r>
              <a:rPr lang="en-US" dirty="0"/>
              <a:t>State of Minnesota</a:t>
            </a:r>
          </a:p>
          <a:p>
            <a:r>
              <a:rPr lang="en-US" dirty="0" smtClean="0"/>
              <a:t>4 = United </a:t>
            </a:r>
            <a:r>
              <a:rPr lang="en-US" dirty="0"/>
              <a:t>States of </a:t>
            </a:r>
            <a:r>
              <a:rPr lang="en-US" dirty="0" smtClean="0"/>
              <a:t>America</a:t>
            </a:r>
            <a:endParaRPr lang="en-US" dirty="0"/>
          </a:p>
          <a:p>
            <a:r>
              <a:rPr lang="en-US" dirty="0" smtClean="0"/>
              <a:t>5 = Municipal</a:t>
            </a:r>
            <a:endParaRPr lang="en-US" dirty="0"/>
          </a:p>
          <a:p>
            <a:r>
              <a:rPr lang="en-US" dirty="0" smtClean="0"/>
              <a:t>6 = Unknown</a:t>
            </a:r>
            <a:endParaRPr lang="en-US" dirty="0"/>
          </a:p>
          <a:p>
            <a:r>
              <a:rPr lang="en-US" dirty="0" smtClean="0"/>
              <a:t>7 = No </a:t>
            </a:r>
            <a:r>
              <a:rPr lang="en-US" dirty="0"/>
              <a:t>Value</a:t>
            </a:r>
          </a:p>
          <a:p>
            <a:r>
              <a:rPr lang="en-US" dirty="0" smtClean="0"/>
              <a:t>8 = </a:t>
            </a:r>
            <a:r>
              <a:rPr lang="en-US" dirty="0"/>
              <a:t>Tribal</a:t>
            </a:r>
          </a:p>
          <a:p>
            <a:r>
              <a:rPr lang="en-US" dirty="0" smtClean="0"/>
              <a:t>9 = Private</a:t>
            </a:r>
            <a:endParaRPr lang="en-US" dirty="0"/>
          </a:p>
          <a:p>
            <a:endParaRPr lang="en-US" dirty="0"/>
          </a:p>
        </p:txBody>
      </p:sp>
    </p:spTree>
    <p:extLst>
      <p:ext uri="{BB962C8B-B14F-4D97-AF65-F5344CB8AC3E}">
        <p14:creationId xmlns:p14="http://schemas.microsoft.com/office/powerpoint/2010/main" val="137342339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Next Steps</a:t>
            </a:r>
            <a:endParaRPr lang="en-US" dirty="0"/>
          </a:p>
        </p:txBody>
      </p:sp>
      <p:sp>
        <p:nvSpPr>
          <p:cNvPr id="5" name="Text Placeholder 4"/>
          <p:cNvSpPr>
            <a:spLocks noGrp="1"/>
          </p:cNvSpPr>
          <p:nvPr>
            <p:ph type="body" sz="quarter" idx="12"/>
          </p:nvPr>
        </p:nvSpPr>
        <p:spPr>
          <a:xfrm>
            <a:off x="304800" y="914400"/>
            <a:ext cx="8686800" cy="4953000"/>
          </a:xfrm>
        </p:spPr>
        <p:txBody>
          <a:bodyPr/>
          <a:lstStyle/>
          <a:p>
            <a:pPr marL="457200" indent="-457200">
              <a:buFont typeface="Arial" panose="020B0604020202020204" pitchFamily="34" charset="0"/>
              <a:buChar char="•"/>
            </a:pPr>
            <a:r>
              <a:rPr lang="en-US" dirty="0" smtClean="0"/>
              <a:t>Compile input from State Agencies – </a:t>
            </a:r>
            <a:r>
              <a:rPr lang="en-US" sz="2400" dirty="0" smtClean="0">
                <a:solidFill>
                  <a:schemeClr val="accent6">
                    <a:lumMod val="75000"/>
                  </a:schemeClr>
                </a:solidFill>
              </a:rPr>
              <a:t>Complete</a:t>
            </a:r>
          </a:p>
          <a:p>
            <a:pPr marL="457200" indent="-457200">
              <a:buFont typeface="Arial" panose="020B0604020202020204" pitchFamily="34" charset="0"/>
              <a:buChar char="•"/>
            </a:pPr>
            <a:r>
              <a:rPr lang="en-US" dirty="0" smtClean="0"/>
              <a:t>Meet with Land Records and Parcels Committee to gather their input </a:t>
            </a:r>
            <a:r>
              <a:rPr lang="en-US" dirty="0"/>
              <a:t>– </a:t>
            </a:r>
            <a:r>
              <a:rPr lang="en-US" sz="2400" dirty="0">
                <a:solidFill>
                  <a:schemeClr val="accent6">
                    <a:lumMod val="75000"/>
                  </a:schemeClr>
                </a:solidFill>
              </a:rPr>
              <a:t>Complete</a:t>
            </a:r>
          </a:p>
          <a:p>
            <a:pPr marL="457200" indent="-457200">
              <a:buFont typeface="Arial" panose="020B0604020202020204" pitchFamily="34" charset="0"/>
              <a:buChar char="•"/>
            </a:pPr>
            <a:r>
              <a:rPr lang="en-US" dirty="0" smtClean="0"/>
              <a:t>Propose a direction</a:t>
            </a:r>
          </a:p>
          <a:p>
            <a:pPr marL="1200150" lvl="1" indent="-457200">
              <a:buFont typeface="Arial" panose="020B0604020202020204" pitchFamily="34" charset="0"/>
              <a:buChar char="•"/>
            </a:pPr>
            <a:r>
              <a:rPr lang="en-US" dirty="0" smtClean="0">
                <a:solidFill>
                  <a:schemeClr val="tx2">
                    <a:lumMod val="60000"/>
                    <a:lumOff val="40000"/>
                  </a:schemeClr>
                </a:solidFill>
                <a:effectLst>
                  <a:outerShdw blurRad="38100" dist="38100" dir="2700000" algn="tl">
                    <a:srgbClr val="000000">
                      <a:alpha val="43137"/>
                    </a:srgbClr>
                  </a:outerShdw>
                </a:effectLst>
              </a:rPr>
              <a:t>DCDATS + in </a:t>
            </a:r>
            <a:r>
              <a:rPr lang="en-US" dirty="0">
                <a:solidFill>
                  <a:schemeClr val="tx2">
                    <a:lumMod val="60000"/>
                    <a:lumOff val="40000"/>
                  </a:schemeClr>
                </a:solidFill>
                <a:effectLst>
                  <a:outerShdw blurRad="38100" dist="38100" dir="2700000" algn="tl">
                    <a:srgbClr val="000000">
                      <a:alpha val="43137"/>
                    </a:srgbClr>
                  </a:outerShdw>
                </a:effectLst>
              </a:rPr>
              <a:t>short term – PRISM long term if can more closely meet agency </a:t>
            </a:r>
            <a:r>
              <a:rPr lang="en-US" dirty="0" smtClean="0">
                <a:solidFill>
                  <a:schemeClr val="tx2">
                    <a:lumMod val="60000"/>
                    <a:lumOff val="40000"/>
                  </a:schemeClr>
                </a:solidFill>
                <a:effectLst>
                  <a:outerShdw blurRad="38100" dist="38100" dir="2700000" algn="tl">
                    <a:srgbClr val="000000">
                      <a:alpha val="43137"/>
                    </a:srgbClr>
                  </a:outerShdw>
                </a:effectLst>
              </a:rPr>
              <a:t>needs</a:t>
            </a:r>
          </a:p>
          <a:p>
            <a:pPr marL="1200150" lvl="1" indent="-457200">
              <a:buFont typeface="Arial" panose="020B0604020202020204" pitchFamily="34" charset="0"/>
              <a:buChar char="•"/>
            </a:pPr>
            <a:r>
              <a:rPr lang="en-US" dirty="0" smtClean="0">
                <a:solidFill>
                  <a:schemeClr val="tx2">
                    <a:lumMod val="60000"/>
                    <a:lumOff val="40000"/>
                  </a:schemeClr>
                </a:solidFill>
                <a:effectLst>
                  <a:outerShdw blurRad="38100" dist="38100" dir="2700000" algn="tl">
                    <a:srgbClr val="000000">
                      <a:alpha val="43137"/>
                    </a:srgbClr>
                  </a:outerShdw>
                </a:effectLst>
              </a:rPr>
              <a:t>Parcel Fabric template to improve adoption</a:t>
            </a:r>
          </a:p>
          <a:p>
            <a:pPr marL="1200150" lvl="1" indent="-457200">
              <a:buFont typeface="Arial" panose="020B0604020202020204" pitchFamily="34" charset="0"/>
              <a:buChar char="•"/>
            </a:pPr>
            <a:endParaRPr lang="en-US" sz="800" dirty="0">
              <a:solidFill>
                <a:schemeClr val="tx2">
                  <a:lumMod val="60000"/>
                  <a:lumOff val="40000"/>
                </a:schemeClr>
              </a:solidFill>
              <a:effectLst>
                <a:outerShdw blurRad="38100" dist="38100" dir="2700000" algn="tl">
                  <a:srgbClr val="000000">
                    <a:alpha val="43137"/>
                  </a:srgbClr>
                </a:outerShdw>
              </a:effectLst>
            </a:endParaRPr>
          </a:p>
          <a:p>
            <a:pPr marL="457200" indent="-457200">
              <a:buFont typeface="Arial" panose="020B0604020202020204" pitchFamily="34" charset="0"/>
              <a:buChar char="•"/>
            </a:pPr>
            <a:r>
              <a:rPr lang="en-US" dirty="0" smtClean="0"/>
              <a:t>Standards Committee</a:t>
            </a:r>
          </a:p>
          <a:p>
            <a:pPr marL="457200" indent="-457200">
              <a:buFont typeface="Arial" panose="020B0604020202020204" pitchFamily="34" charset="0"/>
              <a:buChar char="•"/>
            </a:pPr>
            <a:r>
              <a:rPr lang="en-US" dirty="0" smtClean="0"/>
              <a:t>Vet the direction – multiple groups</a:t>
            </a:r>
            <a:endParaRPr lang="en-US" dirty="0"/>
          </a:p>
        </p:txBody>
      </p:sp>
    </p:spTree>
    <p:extLst>
      <p:ext uri="{BB962C8B-B14F-4D97-AF65-F5344CB8AC3E}">
        <p14:creationId xmlns:p14="http://schemas.microsoft.com/office/powerpoint/2010/main" val="424952748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New Council Leadership Team</a:t>
            </a:r>
            <a:endParaRPr lang="en-US" dirty="0"/>
          </a:p>
        </p:txBody>
      </p:sp>
    </p:spTree>
    <p:extLst>
      <p:ext uri="{BB962C8B-B14F-4D97-AF65-F5344CB8AC3E}">
        <p14:creationId xmlns:p14="http://schemas.microsoft.com/office/powerpoint/2010/main" val="1237155115"/>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sz="quarter" idx="4294967295"/>
          </p:nvPr>
        </p:nvSpPr>
        <p:spPr>
          <a:xfrm>
            <a:off x="4504189" y="1334618"/>
            <a:ext cx="4611687" cy="4412457"/>
          </a:xfrm>
        </p:spPr>
        <p:txBody>
          <a:bodyPr>
            <a:normAutofit/>
          </a:bodyPr>
          <a:lstStyle/>
          <a:p>
            <a:pPr marL="285750" indent="-285750">
              <a:buFont typeface="Arial" panose="020B0604020202020204" pitchFamily="34" charset="0"/>
              <a:buChar char="•"/>
            </a:pPr>
            <a:r>
              <a:rPr lang="en-US" sz="1800" dirty="0" smtClean="0"/>
              <a:t>Focus - Migration </a:t>
            </a:r>
            <a:r>
              <a:rPr lang="en-US" sz="1800" dirty="0"/>
              <a:t>of all significant state geospatial </a:t>
            </a:r>
            <a:r>
              <a:rPr lang="en-US" sz="1800" dirty="0" smtClean="0"/>
              <a:t>resources to the Geospatial Commons</a:t>
            </a:r>
          </a:p>
          <a:p>
            <a:pPr marL="285750" indent="-285750">
              <a:buFont typeface="Arial" panose="020B0604020202020204" pitchFamily="34" charset="0"/>
              <a:buChar char="•"/>
            </a:pPr>
            <a:endParaRPr lang="en-US" sz="800" dirty="0"/>
          </a:p>
          <a:p>
            <a:pPr marL="285750" indent="-285750">
              <a:buFont typeface="Arial" panose="020B0604020202020204" pitchFamily="34" charset="0"/>
              <a:buChar char="•"/>
            </a:pPr>
            <a:r>
              <a:rPr lang="en-US" sz="1800" dirty="0" smtClean="0"/>
              <a:t>Published </a:t>
            </a:r>
            <a:r>
              <a:rPr lang="en-US" sz="1800" dirty="0"/>
              <a:t>resources </a:t>
            </a:r>
            <a:r>
              <a:rPr lang="en-US" sz="1800" dirty="0" smtClean="0"/>
              <a:t>accessible</a:t>
            </a:r>
          </a:p>
          <a:p>
            <a:pPr marL="685800" lvl="1">
              <a:buFont typeface="Arial" panose="020B0604020202020204" pitchFamily="34" charset="0"/>
              <a:buChar char="•"/>
            </a:pPr>
            <a:r>
              <a:rPr lang="en-US" b="1" dirty="0" smtClean="0">
                <a:solidFill>
                  <a:srgbClr val="FF0000"/>
                </a:solidFill>
              </a:rPr>
              <a:t>15 Organizations</a:t>
            </a:r>
          </a:p>
          <a:p>
            <a:pPr marL="685800" lvl="1">
              <a:buFont typeface="Arial" panose="020B0604020202020204" pitchFamily="34" charset="0"/>
              <a:buChar char="•"/>
            </a:pPr>
            <a:r>
              <a:rPr lang="en-US" b="1" dirty="0" smtClean="0">
                <a:solidFill>
                  <a:srgbClr val="FF0000"/>
                </a:solidFill>
              </a:rPr>
              <a:t>443 Resources </a:t>
            </a:r>
          </a:p>
          <a:p>
            <a:pPr marL="685800" lvl="1">
              <a:buFont typeface="Arial" panose="020B0604020202020204" pitchFamily="34" charset="0"/>
              <a:buChar char="•"/>
            </a:pPr>
            <a:endParaRPr lang="en-US" sz="800" b="1" dirty="0" smtClean="0">
              <a:solidFill>
                <a:srgbClr val="FF0000"/>
              </a:solidFill>
            </a:endParaRPr>
          </a:p>
          <a:p>
            <a:pPr marL="285750" indent="-285750">
              <a:buFont typeface="Arial" panose="020B0604020202020204" pitchFamily="34" charset="0"/>
              <a:buChar char="•"/>
            </a:pPr>
            <a:r>
              <a:rPr lang="en-US" sz="1800" dirty="0" smtClean="0"/>
              <a:t>The site is now open to broader participation</a:t>
            </a:r>
          </a:p>
          <a:p>
            <a:pPr marL="685800" lvl="1">
              <a:buFont typeface="Arial" panose="020B0604020202020204" pitchFamily="34" charset="0"/>
              <a:buChar char="•"/>
            </a:pPr>
            <a:r>
              <a:rPr lang="en-US" sz="1600" dirty="0" smtClean="0"/>
              <a:t>Integrating partners who want to represent their data via the Geospatial Commons</a:t>
            </a:r>
          </a:p>
          <a:p>
            <a:pPr marL="285750"/>
            <a:r>
              <a:rPr lang="en-US" sz="2000" dirty="0" smtClean="0"/>
              <a:t>Setting up Metadata Training</a:t>
            </a:r>
          </a:p>
        </p:txBody>
      </p:sp>
      <p:pic>
        <p:nvPicPr>
          <p:cNvPr id="11" name="Picture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191000" y="6362339"/>
            <a:ext cx="411356" cy="287324"/>
          </a:xfrm>
          <a:prstGeom prst="rect">
            <a:avLst/>
          </a:prstGeom>
        </p:spPr>
      </p:pic>
      <p:pic>
        <p:nvPicPr>
          <p:cNvPr id="13" name="Picture 2" descr="us-mn-state-dn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810000" y="6364898"/>
            <a:ext cx="277089" cy="282869"/>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4" descr="us-mn-state-dot"/>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895600" y="6399915"/>
            <a:ext cx="831120" cy="221904"/>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6" descr="us-mn-state-metc"/>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981200" y="6381843"/>
            <a:ext cx="679979" cy="253370"/>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8" descr="us-mn-state-mda"/>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676400" y="6333082"/>
            <a:ext cx="404084" cy="338261"/>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10" descr="us-mn-state-pca"/>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066800" y="6310116"/>
            <a:ext cx="541522" cy="378244"/>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17"/>
          <p:cNvPicPr>
            <a:picLocks noChangeAspect="1"/>
          </p:cNvPicPr>
          <p:nvPr/>
        </p:nvPicPr>
        <p:blipFill>
          <a:blip r:embed="rId9" cstate="print"/>
          <a:stretch>
            <a:fillRect/>
          </a:stretch>
        </p:blipFill>
        <p:spPr>
          <a:xfrm>
            <a:off x="741436" y="6339186"/>
            <a:ext cx="325364" cy="327632"/>
          </a:xfrm>
          <a:prstGeom prst="rect">
            <a:avLst/>
          </a:prstGeom>
        </p:spPr>
      </p:pic>
      <p:pic>
        <p:nvPicPr>
          <p:cNvPr id="19" name="Picture 2"/>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304800" y="6316689"/>
            <a:ext cx="416577" cy="3667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0" name="TextBox 19"/>
          <p:cNvSpPr txBox="1"/>
          <p:nvPr/>
        </p:nvSpPr>
        <p:spPr>
          <a:xfrm>
            <a:off x="4706708" y="732650"/>
            <a:ext cx="4337340" cy="800219"/>
          </a:xfrm>
          <a:prstGeom prst="rect">
            <a:avLst/>
          </a:prstGeom>
          <a:noFill/>
        </p:spPr>
        <p:txBody>
          <a:bodyPr wrap="square" rtlCol="0">
            <a:spAutoFit/>
          </a:bodyPr>
          <a:lstStyle/>
          <a:p>
            <a:r>
              <a:rPr lang="en-US" sz="2800" u="sng" dirty="0">
                <a:solidFill>
                  <a:prstClr val="black"/>
                </a:solidFill>
                <a:effectLst>
                  <a:outerShdw blurRad="38100" dist="38100" dir="2700000" algn="tl">
                    <a:srgbClr val="000000">
                      <a:alpha val="43137"/>
                    </a:srgbClr>
                  </a:outerShdw>
                </a:effectLst>
              </a:rPr>
              <a:t>Status</a:t>
            </a:r>
          </a:p>
          <a:p>
            <a:endParaRPr lang="en-US" dirty="0">
              <a:solidFill>
                <a:prstClr val="black"/>
              </a:solidFill>
            </a:endParaRPr>
          </a:p>
        </p:txBody>
      </p:sp>
      <p:cxnSp>
        <p:nvCxnSpPr>
          <p:cNvPr id="3" name="Straight Connector 2"/>
          <p:cNvCxnSpPr/>
          <p:nvPr/>
        </p:nvCxnSpPr>
        <p:spPr>
          <a:xfrm>
            <a:off x="362857" y="6154057"/>
            <a:ext cx="8440057" cy="7257"/>
          </a:xfrm>
          <a:prstGeom prst="line">
            <a:avLst/>
          </a:prstGeom>
          <a:effectLst>
            <a:outerShdw blurRad="50800" dist="38100" dir="5400000" algn="t" rotWithShape="0">
              <a:prstClr val="black">
                <a:alpha val="40000"/>
              </a:prstClr>
            </a:outerShdw>
          </a:effectLst>
        </p:spPr>
        <p:style>
          <a:lnRef idx="3">
            <a:schemeClr val="dk1"/>
          </a:lnRef>
          <a:fillRef idx="0">
            <a:schemeClr val="dk1"/>
          </a:fillRef>
          <a:effectRef idx="2">
            <a:schemeClr val="dk1"/>
          </a:effectRef>
          <a:fontRef idx="minor">
            <a:schemeClr val="tx1"/>
          </a:fontRef>
        </p:style>
      </p:cxnSp>
      <p:pic>
        <p:nvPicPr>
          <p:cNvPr id="5" name="Picture 4"/>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5935182" y="6399915"/>
            <a:ext cx="694218" cy="233539"/>
          </a:xfrm>
          <a:prstGeom prst="rect">
            <a:avLst/>
          </a:prstGeom>
        </p:spPr>
      </p:pic>
      <p:pic>
        <p:nvPicPr>
          <p:cNvPr id="8" name="Picture 7"/>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4724400" y="6406057"/>
            <a:ext cx="548637" cy="250285"/>
          </a:xfrm>
          <a:prstGeom prst="rect">
            <a:avLst/>
          </a:prstGeom>
        </p:spPr>
      </p:pic>
      <p:pic>
        <p:nvPicPr>
          <p:cNvPr id="9" name="Picture 8"/>
          <p:cNvPicPr>
            <a:picLocks noChangeAspect="1"/>
          </p:cNvPicPr>
          <p:nvPr/>
        </p:nvPicPr>
        <p:blipFill rotWithShape="1">
          <a:blip r:embed="rId13">
            <a:extLst>
              <a:ext uri="{28A0092B-C50C-407E-A947-70E740481C1C}">
                <a14:useLocalDpi xmlns:a14="http://schemas.microsoft.com/office/drawing/2010/main" val="0"/>
              </a:ext>
            </a:extLst>
          </a:blip>
          <a:srcRect t="39453" b="42085"/>
          <a:stretch/>
        </p:blipFill>
        <p:spPr>
          <a:xfrm>
            <a:off x="6642105" y="6440484"/>
            <a:ext cx="1206495" cy="152400"/>
          </a:xfrm>
          <a:prstGeom prst="rect">
            <a:avLst/>
          </a:prstGeom>
        </p:spPr>
      </p:pic>
      <p:pic>
        <p:nvPicPr>
          <p:cNvPr id="4" name="Picture 3"/>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7889083" y="6341695"/>
            <a:ext cx="492917" cy="328611"/>
          </a:xfrm>
          <a:prstGeom prst="rect">
            <a:avLst/>
          </a:prstGeom>
        </p:spPr>
      </p:pic>
      <p:pic>
        <p:nvPicPr>
          <p:cNvPr id="10" name="Picture 9"/>
          <p:cNvPicPr>
            <a:picLocks noChangeAspect="1"/>
          </p:cNvPicPr>
          <p:nvPr/>
        </p:nvPicPr>
        <p:blipFill rotWithShape="1">
          <a:blip r:embed="rId15" cstate="print">
            <a:extLst>
              <a:ext uri="{28A0092B-C50C-407E-A947-70E740481C1C}">
                <a14:useLocalDpi xmlns:a14="http://schemas.microsoft.com/office/drawing/2010/main" val="0"/>
              </a:ext>
            </a:extLst>
          </a:blip>
          <a:srcRect l="24737" r="20395"/>
          <a:stretch/>
        </p:blipFill>
        <p:spPr>
          <a:xfrm>
            <a:off x="8531753" y="6318061"/>
            <a:ext cx="271161" cy="338138"/>
          </a:xfrm>
          <a:prstGeom prst="rect">
            <a:avLst/>
          </a:prstGeom>
        </p:spPr>
      </p:pic>
      <p:sp>
        <p:nvSpPr>
          <p:cNvPr id="2" name="Rectangle 1"/>
          <p:cNvSpPr/>
          <p:nvPr/>
        </p:nvSpPr>
        <p:spPr>
          <a:xfrm>
            <a:off x="362857" y="68817"/>
            <a:ext cx="8480955" cy="646331"/>
          </a:xfrm>
          <a:prstGeom prst="rect">
            <a:avLst/>
          </a:prstGeom>
        </p:spPr>
        <p:txBody>
          <a:bodyPr wrap="square">
            <a:spAutoFit/>
          </a:bodyPr>
          <a:lstStyle/>
          <a:p>
            <a:r>
              <a:rPr lang="en-US" sz="3600" dirty="0" smtClean="0">
                <a:solidFill>
                  <a:prstClr val="black"/>
                </a:solidFill>
                <a:effectLst>
                  <a:outerShdw blurRad="38100" dist="38100" dir="2700000" algn="tl">
                    <a:srgbClr val="000000">
                      <a:alpha val="43137"/>
                    </a:srgbClr>
                  </a:outerShdw>
                </a:effectLst>
              </a:rPr>
              <a:t>MN Geospatial Commons</a:t>
            </a:r>
            <a:endParaRPr lang="en-US" sz="3600" dirty="0">
              <a:solidFill>
                <a:prstClr val="black"/>
              </a:solidFill>
              <a:effectLst>
                <a:outerShdw blurRad="38100" dist="38100" dir="2700000" algn="tl">
                  <a:srgbClr val="000000">
                    <a:alpha val="43137"/>
                  </a:srgbClr>
                </a:outerShdw>
              </a:effectLst>
            </a:endParaRPr>
          </a:p>
        </p:txBody>
      </p:sp>
      <p:pic>
        <p:nvPicPr>
          <p:cNvPr id="21" name="Picture 20"/>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2590790" y="6381843"/>
            <a:ext cx="228600" cy="228600"/>
          </a:xfrm>
          <a:prstGeom prst="rect">
            <a:avLst/>
          </a:prstGeom>
        </p:spPr>
      </p:pic>
      <p:pic>
        <p:nvPicPr>
          <p:cNvPr id="22" name="Picture 21"/>
          <p:cNvPicPr>
            <a:picLocks noChangeAspect="1"/>
          </p:cNvPicPr>
          <p:nvPr/>
        </p:nvPicPr>
        <p:blipFill>
          <a:blip r:embed="rId17" cstate="print">
            <a:extLst>
              <a:ext uri="{28A0092B-C50C-407E-A947-70E740481C1C}">
                <a14:useLocalDpi xmlns:a14="http://schemas.microsoft.com/office/drawing/2010/main" val="0"/>
              </a:ext>
            </a:extLst>
          </a:blip>
          <a:stretch>
            <a:fillRect/>
          </a:stretch>
        </p:blipFill>
        <p:spPr>
          <a:xfrm>
            <a:off x="5361341" y="6388607"/>
            <a:ext cx="438150" cy="275409"/>
          </a:xfrm>
          <a:prstGeom prst="rect">
            <a:avLst/>
          </a:prstGeom>
        </p:spPr>
      </p:pic>
      <p:pic>
        <p:nvPicPr>
          <p:cNvPr id="7" name="Picture 6"/>
          <p:cNvPicPr>
            <a:picLocks noChangeAspect="1"/>
          </p:cNvPicPr>
          <p:nvPr/>
        </p:nvPicPr>
        <p:blipFill>
          <a:blip r:embed="rId18"/>
          <a:stretch>
            <a:fillRect/>
          </a:stretch>
        </p:blipFill>
        <p:spPr>
          <a:xfrm>
            <a:off x="561726" y="870523"/>
            <a:ext cx="3386818" cy="499110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928290362"/>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Conference Updates</a:t>
            </a:r>
            <a:endParaRPr lang="en-US" dirty="0"/>
          </a:p>
        </p:txBody>
      </p:sp>
      <p:sp>
        <p:nvSpPr>
          <p:cNvPr id="3" name="Text Placeholder 2"/>
          <p:cNvSpPr>
            <a:spLocks noGrp="1"/>
          </p:cNvSpPr>
          <p:nvPr>
            <p:ph type="body" sz="quarter" idx="11"/>
          </p:nvPr>
        </p:nvSpPr>
        <p:spPr/>
        <p:txBody>
          <a:bodyPr/>
          <a:lstStyle/>
          <a:p>
            <a:endParaRPr lang="en-US"/>
          </a:p>
        </p:txBody>
      </p:sp>
    </p:spTree>
    <p:extLst>
      <p:ext uri="{BB962C8B-B14F-4D97-AF65-F5344CB8AC3E}">
        <p14:creationId xmlns:p14="http://schemas.microsoft.com/office/powerpoint/2010/main" val="1933004125"/>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62000" y="152400"/>
            <a:ext cx="7772400" cy="1470025"/>
          </a:xfrm>
        </p:spPr>
        <p:txBody>
          <a:bodyPr/>
          <a:lstStyle/>
          <a:p>
            <a:r>
              <a:rPr lang="en-US" dirty="0" smtClean="0"/>
              <a:t>Big </a:t>
            </a:r>
            <a:r>
              <a:rPr lang="en-US" dirty="0" smtClean="0"/>
              <a:t>take-</a:t>
            </a:r>
            <a:r>
              <a:rPr lang="en-US" dirty="0" err="1" smtClean="0"/>
              <a:t>aways</a:t>
            </a:r>
            <a:r>
              <a:rPr lang="en-US" dirty="0" smtClean="0"/>
              <a:t> </a:t>
            </a:r>
            <a:r>
              <a:rPr lang="en-US" dirty="0" smtClean="0"/>
              <a:t>from the FOSS4G Big Bang!</a:t>
            </a:r>
            <a:endParaRPr lang="en-US" dirty="0"/>
          </a:p>
        </p:txBody>
      </p:sp>
      <p:pic>
        <p:nvPicPr>
          <p:cNvPr id="1026" name="Picture 2" descr="C:\Users\Blaine\Downloads\21534425951_60f5c65624_o.jpg"/>
          <p:cNvPicPr>
            <a:picLocks noChangeAspect="1" noChangeArrowheads="1"/>
          </p:cNvPicPr>
          <p:nvPr/>
        </p:nvPicPr>
        <p:blipFill>
          <a:blip r:embed="rId2" cstate="print"/>
          <a:srcRect/>
          <a:stretch>
            <a:fillRect/>
          </a:stretch>
        </p:blipFill>
        <p:spPr bwMode="auto">
          <a:xfrm>
            <a:off x="152401" y="5715000"/>
            <a:ext cx="1450407" cy="963789"/>
          </a:xfrm>
          <a:prstGeom prst="rect">
            <a:avLst/>
          </a:prstGeom>
          <a:noFill/>
        </p:spPr>
      </p:pic>
      <p:pic>
        <p:nvPicPr>
          <p:cNvPr id="5" name="Picture 2" descr="http://foss4g2015.files.wordpress.com/2014/05/foss4g2015_c.png?w=300"/>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583680" y="5486400"/>
            <a:ext cx="2560320" cy="1280160"/>
          </a:xfrm>
          <a:prstGeom prst="rect">
            <a:avLst/>
          </a:prstGeom>
          <a:noFill/>
          <a:extLst>
            <a:ext uri="{909E8E84-426E-40DD-AFC4-6F175D3DCCD1}">
              <a14:hiddenFill xmlns:a14="http://schemas.microsoft.com/office/drawing/2010/main">
                <a:solidFill>
                  <a:srgbClr val="FFFFFF"/>
                </a:solidFill>
              </a14:hiddenFill>
            </a:ext>
          </a:extLst>
        </p:spPr>
      </p:pic>
      <p:sp>
        <p:nvSpPr>
          <p:cNvPr id="6" name="Title 1"/>
          <p:cNvSpPr txBox="1">
            <a:spLocks/>
          </p:cNvSpPr>
          <p:nvPr/>
        </p:nvSpPr>
        <p:spPr>
          <a:xfrm>
            <a:off x="228600" y="1524001"/>
            <a:ext cx="8763000" cy="990600"/>
          </a:xfrm>
          <a:prstGeom prst="rect">
            <a:avLst/>
          </a:prstGeom>
        </p:spPr>
        <p:txBody>
          <a:bodyPr vert="horz" lIns="91440" tIns="45720" rIns="91440" bIns="45720" rtlCol="0" anchor="t">
            <a:normAutofit lnSpcReduction="10000"/>
          </a:bodyPr>
          <a:lstStyle/>
          <a:p>
            <a:pPr>
              <a:spcBef>
                <a:spcPct val="0"/>
              </a:spcBef>
            </a:pPr>
            <a:r>
              <a:rPr lang="en-US" sz="2000" dirty="0" err="1" smtClean="0">
                <a:solidFill>
                  <a:prstClr val="black"/>
                </a:solidFill>
              </a:rPr>
              <a:t>GeoForAll</a:t>
            </a:r>
            <a:r>
              <a:rPr lang="en-US" sz="2000" dirty="0" smtClean="0">
                <a:solidFill>
                  <a:prstClr val="black"/>
                </a:solidFill>
              </a:rPr>
              <a:t> – “Our </a:t>
            </a:r>
            <a:r>
              <a:rPr lang="en-US" sz="2000" dirty="0">
                <a:solidFill>
                  <a:prstClr val="black"/>
                </a:solidFill>
              </a:rPr>
              <a:t>key aim is to make it possible for students in developing and </a:t>
            </a:r>
            <a:r>
              <a:rPr lang="en-US" sz="2000" dirty="0" smtClean="0">
                <a:solidFill>
                  <a:prstClr val="black"/>
                </a:solidFill>
              </a:rPr>
              <a:t>poor </a:t>
            </a:r>
            <a:r>
              <a:rPr lang="en-US" sz="2000" dirty="0">
                <a:solidFill>
                  <a:prstClr val="black"/>
                </a:solidFill>
              </a:rPr>
              <a:t>developing and poor countries to be also able to get geospatial </a:t>
            </a:r>
            <a:r>
              <a:rPr lang="en-US" sz="2000" dirty="0" smtClean="0">
                <a:solidFill>
                  <a:prstClr val="black"/>
                </a:solidFill>
              </a:rPr>
              <a:t>education” </a:t>
            </a:r>
          </a:p>
          <a:p>
            <a:pPr>
              <a:spcBef>
                <a:spcPct val="0"/>
              </a:spcBef>
            </a:pPr>
            <a:r>
              <a:rPr lang="en-US" sz="2000" dirty="0">
                <a:solidFill>
                  <a:prstClr val="black"/>
                </a:solidFill>
                <a:hlinkClick r:id="rId4"/>
              </a:rPr>
              <a:t>http://www.geoforall.org</a:t>
            </a:r>
            <a:r>
              <a:rPr lang="en-US" sz="2000" dirty="0" smtClean="0">
                <a:solidFill>
                  <a:prstClr val="black"/>
                </a:solidFill>
                <a:hlinkClick r:id="rId4"/>
              </a:rPr>
              <a:t>/</a:t>
            </a:r>
            <a:r>
              <a:rPr lang="en-US" sz="2000" dirty="0" smtClean="0">
                <a:solidFill>
                  <a:prstClr val="black"/>
                </a:solidFill>
              </a:rPr>
              <a:t> </a:t>
            </a:r>
            <a:endParaRPr lang="en-US" sz="2000" dirty="0" smtClean="0">
              <a:solidFill>
                <a:prstClr val="black"/>
              </a:solidFill>
            </a:endParaRPr>
          </a:p>
        </p:txBody>
      </p:sp>
      <p:sp>
        <p:nvSpPr>
          <p:cNvPr id="7" name="Title 1"/>
          <p:cNvSpPr txBox="1">
            <a:spLocks/>
          </p:cNvSpPr>
          <p:nvPr/>
        </p:nvSpPr>
        <p:spPr>
          <a:xfrm>
            <a:off x="228600" y="2514600"/>
            <a:ext cx="8763000" cy="990600"/>
          </a:xfrm>
          <a:prstGeom prst="rect">
            <a:avLst/>
          </a:prstGeom>
        </p:spPr>
        <p:txBody>
          <a:bodyPr vert="horz" lIns="91440" tIns="45720" rIns="91440" bIns="45720" rtlCol="0" anchor="t">
            <a:normAutofit lnSpcReduction="10000"/>
          </a:bodyPr>
          <a:lstStyle/>
          <a:p>
            <a:pPr>
              <a:spcBef>
                <a:spcPct val="0"/>
              </a:spcBef>
            </a:pPr>
            <a:r>
              <a:rPr lang="en-US" sz="2000" dirty="0" smtClean="0">
                <a:solidFill>
                  <a:prstClr val="black"/>
                </a:solidFill>
              </a:rPr>
              <a:t>Internet of Things – </a:t>
            </a:r>
            <a:r>
              <a:rPr lang="en-US" sz="2000" dirty="0" err="1" smtClean="0">
                <a:solidFill>
                  <a:prstClr val="black"/>
                </a:solidFill>
              </a:rPr>
              <a:t>SensorThings</a:t>
            </a:r>
            <a:r>
              <a:rPr lang="en-US" sz="2000" dirty="0" smtClean="0">
                <a:solidFill>
                  <a:prstClr val="black"/>
                </a:solidFill>
              </a:rPr>
              <a:t> API: OGC standard to provide open and unified way to interconnect </a:t>
            </a:r>
            <a:r>
              <a:rPr lang="en-US" sz="2000" dirty="0" err="1" smtClean="0">
                <a:solidFill>
                  <a:prstClr val="black"/>
                </a:solidFill>
              </a:rPr>
              <a:t>IoT</a:t>
            </a:r>
            <a:r>
              <a:rPr lang="en-US" sz="2000" dirty="0" smtClean="0">
                <a:solidFill>
                  <a:prstClr val="black"/>
                </a:solidFill>
              </a:rPr>
              <a:t> devices, data and apps over the Web</a:t>
            </a:r>
          </a:p>
          <a:p>
            <a:pPr>
              <a:spcBef>
                <a:spcPct val="0"/>
              </a:spcBef>
            </a:pPr>
            <a:r>
              <a:rPr lang="en-US" sz="2000" dirty="0" smtClean="0">
                <a:solidFill>
                  <a:prstClr val="black"/>
                </a:solidFill>
                <a:hlinkClick r:id="rId5"/>
              </a:rPr>
              <a:t>http</a:t>
            </a:r>
            <a:r>
              <a:rPr lang="en-US" sz="2000" dirty="0">
                <a:solidFill>
                  <a:prstClr val="black"/>
                </a:solidFill>
                <a:hlinkClick r:id="rId5"/>
              </a:rPr>
              <a:t>://ogc-iot.github.io/ogc-iot-api</a:t>
            </a:r>
            <a:r>
              <a:rPr lang="en-US" sz="2000" dirty="0" smtClean="0">
                <a:solidFill>
                  <a:prstClr val="black"/>
                </a:solidFill>
                <a:hlinkClick r:id="rId5"/>
              </a:rPr>
              <a:t>/</a:t>
            </a:r>
            <a:r>
              <a:rPr lang="en-US" sz="2000" dirty="0" smtClean="0">
                <a:solidFill>
                  <a:prstClr val="black"/>
                </a:solidFill>
              </a:rPr>
              <a:t> </a:t>
            </a:r>
            <a:endParaRPr lang="en-US" sz="2000" dirty="0" smtClean="0">
              <a:solidFill>
                <a:prstClr val="black"/>
              </a:solidFill>
            </a:endParaRPr>
          </a:p>
        </p:txBody>
      </p:sp>
      <p:sp>
        <p:nvSpPr>
          <p:cNvPr id="8" name="Title 1"/>
          <p:cNvSpPr txBox="1">
            <a:spLocks/>
          </p:cNvSpPr>
          <p:nvPr/>
        </p:nvSpPr>
        <p:spPr>
          <a:xfrm>
            <a:off x="228600" y="3505200"/>
            <a:ext cx="8763000" cy="685800"/>
          </a:xfrm>
          <a:prstGeom prst="rect">
            <a:avLst/>
          </a:prstGeom>
        </p:spPr>
        <p:txBody>
          <a:bodyPr vert="horz" lIns="91440" tIns="45720" rIns="91440" bIns="45720" rtlCol="0" anchor="t">
            <a:normAutofit lnSpcReduction="10000"/>
          </a:bodyPr>
          <a:lstStyle/>
          <a:p>
            <a:pPr>
              <a:spcBef>
                <a:spcPct val="0"/>
              </a:spcBef>
            </a:pPr>
            <a:r>
              <a:rPr lang="en-US" sz="2000" dirty="0" err="1" smtClean="0">
                <a:solidFill>
                  <a:prstClr val="black"/>
                </a:solidFill>
              </a:rPr>
              <a:t>OpenAerialMap</a:t>
            </a:r>
            <a:r>
              <a:rPr lang="en-US" sz="2000" dirty="0" smtClean="0">
                <a:solidFill>
                  <a:prstClr val="black"/>
                </a:solidFill>
              </a:rPr>
              <a:t> – Distributed Commons for Searching and Hosting Free Imagery</a:t>
            </a:r>
          </a:p>
          <a:p>
            <a:pPr>
              <a:spcBef>
                <a:spcPct val="0"/>
              </a:spcBef>
            </a:pPr>
            <a:r>
              <a:rPr lang="en-US" sz="2000" dirty="0" smtClean="0">
                <a:solidFill>
                  <a:prstClr val="black"/>
                </a:solidFill>
                <a:hlinkClick r:id="rId6"/>
              </a:rPr>
              <a:t>http://openaerialmap.org</a:t>
            </a:r>
            <a:r>
              <a:rPr lang="en-US" sz="2000" dirty="0" smtClean="0">
                <a:solidFill>
                  <a:prstClr val="black"/>
                </a:solidFill>
                <a:hlinkClick r:id="rId6"/>
              </a:rPr>
              <a:t>/</a:t>
            </a:r>
            <a:r>
              <a:rPr lang="en-US" sz="2000" dirty="0" smtClean="0">
                <a:solidFill>
                  <a:prstClr val="black"/>
                </a:solidFill>
              </a:rPr>
              <a:t> </a:t>
            </a:r>
            <a:endParaRPr lang="en-US" sz="2000" dirty="0" smtClean="0">
              <a:solidFill>
                <a:prstClr val="black"/>
              </a:solidFill>
            </a:endParaRPr>
          </a:p>
        </p:txBody>
      </p:sp>
      <p:sp>
        <p:nvSpPr>
          <p:cNvPr id="9" name="Title 1"/>
          <p:cNvSpPr txBox="1">
            <a:spLocks/>
          </p:cNvSpPr>
          <p:nvPr/>
        </p:nvSpPr>
        <p:spPr>
          <a:xfrm>
            <a:off x="228600" y="4343400"/>
            <a:ext cx="8763000" cy="990600"/>
          </a:xfrm>
          <a:prstGeom prst="rect">
            <a:avLst/>
          </a:prstGeom>
        </p:spPr>
        <p:txBody>
          <a:bodyPr vert="horz" lIns="91440" tIns="45720" rIns="91440" bIns="45720" rtlCol="0" anchor="t">
            <a:normAutofit/>
          </a:bodyPr>
          <a:lstStyle/>
          <a:p>
            <a:pPr>
              <a:spcBef>
                <a:spcPct val="0"/>
              </a:spcBef>
            </a:pPr>
            <a:r>
              <a:rPr lang="en-US" sz="2000" dirty="0" err="1" smtClean="0">
                <a:solidFill>
                  <a:prstClr val="black"/>
                </a:solidFill>
              </a:rPr>
              <a:t>OpenDroneMap</a:t>
            </a:r>
            <a:r>
              <a:rPr lang="en-US" sz="2000" dirty="0" smtClean="0">
                <a:solidFill>
                  <a:prstClr val="black"/>
                </a:solidFill>
              </a:rPr>
              <a:t> – Open Source Toolkit for processing Civilian Drone Imagery.</a:t>
            </a:r>
          </a:p>
          <a:p>
            <a:pPr>
              <a:spcBef>
                <a:spcPct val="0"/>
              </a:spcBef>
            </a:pPr>
            <a:r>
              <a:rPr lang="en-US" sz="2000" dirty="0" smtClean="0">
                <a:solidFill>
                  <a:prstClr val="black"/>
                </a:solidFill>
              </a:rPr>
              <a:t>http://opendronemap.github.io/odm/ </a:t>
            </a:r>
            <a:r>
              <a:rPr lang="en-US" sz="2000" dirty="0" smtClean="0">
                <a:solidFill>
                  <a:prstClr val="black"/>
                </a:solidFill>
                <a:hlinkClick r:id="rId7"/>
              </a:rPr>
              <a:t>http://2015.foss4g.org</a:t>
            </a:r>
            <a:r>
              <a:rPr lang="en-US" sz="2000" dirty="0" smtClean="0">
                <a:solidFill>
                  <a:prstClr val="black"/>
                </a:solidFill>
                <a:hlinkClick r:id="rId7"/>
              </a:rPr>
              <a:t>/</a:t>
            </a:r>
            <a:r>
              <a:rPr lang="en-US" sz="2000" dirty="0" smtClean="0">
                <a:solidFill>
                  <a:prstClr val="black"/>
                </a:solidFill>
              </a:rPr>
              <a:t> </a:t>
            </a:r>
            <a:endParaRPr lang="en-US" sz="2000" dirty="0" smtClean="0">
              <a:solidFill>
                <a:prstClr val="black"/>
              </a:solidFill>
            </a:endParaRPr>
          </a:p>
        </p:txBody>
      </p:sp>
      <p:sp>
        <p:nvSpPr>
          <p:cNvPr id="10" name="Title 1"/>
          <p:cNvSpPr txBox="1">
            <a:spLocks/>
          </p:cNvSpPr>
          <p:nvPr/>
        </p:nvSpPr>
        <p:spPr>
          <a:xfrm>
            <a:off x="3162300" y="6172200"/>
            <a:ext cx="2971800" cy="457200"/>
          </a:xfrm>
          <a:prstGeom prst="rect">
            <a:avLst/>
          </a:prstGeom>
        </p:spPr>
        <p:txBody>
          <a:bodyPr vert="horz" lIns="91440" tIns="45720" rIns="91440" bIns="45720" rtlCol="0" anchor="t">
            <a:normAutofit/>
          </a:bodyPr>
          <a:lstStyle/>
          <a:p>
            <a:pPr>
              <a:spcBef>
                <a:spcPct val="0"/>
              </a:spcBef>
            </a:pPr>
            <a:r>
              <a:rPr lang="en-US" sz="2000" b="1" dirty="0" smtClean="0">
                <a:solidFill>
                  <a:prstClr val="black"/>
                </a:solidFill>
                <a:hlinkClick r:id="rId7"/>
              </a:rPr>
              <a:t>http://2015.foss4g.org</a:t>
            </a:r>
            <a:r>
              <a:rPr lang="en-US" sz="2000" b="1" dirty="0" smtClean="0">
                <a:solidFill>
                  <a:prstClr val="black"/>
                </a:solidFill>
                <a:hlinkClick r:id="rId7"/>
              </a:rPr>
              <a:t>/</a:t>
            </a:r>
            <a:r>
              <a:rPr lang="en-US" sz="2000" b="1" dirty="0" smtClean="0">
                <a:solidFill>
                  <a:prstClr val="black"/>
                </a:solidFill>
              </a:rPr>
              <a:t> </a:t>
            </a:r>
            <a:endParaRPr lang="en-US" sz="2000" b="1" dirty="0" smtClean="0">
              <a:solidFill>
                <a:prstClr val="black"/>
              </a:solidFill>
            </a:endParaRPr>
          </a:p>
        </p:txBody>
      </p:sp>
      <p:sp>
        <p:nvSpPr>
          <p:cNvPr id="11" name="Title 1"/>
          <p:cNvSpPr txBox="1">
            <a:spLocks/>
          </p:cNvSpPr>
          <p:nvPr/>
        </p:nvSpPr>
        <p:spPr>
          <a:xfrm>
            <a:off x="3505200" y="5334000"/>
            <a:ext cx="2286000" cy="457200"/>
          </a:xfrm>
          <a:prstGeom prst="rect">
            <a:avLst/>
          </a:prstGeom>
        </p:spPr>
        <p:txBody>
          <a:bodyPr vert="horz" lIns="91440" tIns="45720" rIns="91440" bIns="45720" rtlCol="0" anchor="t">
            <a:normAutofit/>
          </a:bodyPr>
          <a:lstStyle/>
          <a:p>
            <a:pPr>
              <a:spcBef>
                <a:spcPct val="0"/>
              </a:spcBef>
            </a:pPr>
            <a:r>
              <a:rPr lang="en-US" sz="2000" b="1" dirty="0" err="1" smtClean="0">
                <a:solidFill>
                  <a:prstClr val="black"/>
                </a:solidFill>
              </a:rPr>
              <a:t>GeoServer</a:t>
            </a:r>
            <a:r>
              <a:rPr lang="en-US" sz="2000" b="1" dirty="0" smtClean="0">
                <a:solidFill>
                  <a:prstClr val="black"/>
                </a:solidFill>
              </a:rPr>
              <a:t>, </a:t>
            </a:r>
            <a:r>
              <a:rPr lang="en-US" sz="2000" b="1" dirty="0" err="1" smtClean="0">
                <a:solidFill>
                  <a:prstClr val="black"/>
                </a:solidFill>
              </a:rPr>
              <a:t>PostGIS</a:t>
            </a:r>
            <a:endParaRPr lang="en-US" sz="2000" b="1" dirty="0" smtClean="0">
              <a:solidFill>
                <a:prstClr val="black"/>
              </a:solidFill>
            </a:endParaRPr>
          </a:p>
        </p:txBody>
      </p:sp>
    </p:spTree>
    <p:extLst>
      <p:ext uri="{BB962C8B-B14F-4D97-AF65-F5344CB8AC3E}">
        <p14:creationId xmlns:p14="http://schemas.microsoft.com/office/powerpoint/2010/main" val="645422795"/>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486400" y="2209800"/>
            <a:ext cx="3318103" cy="3970318"/>
          </a:xfrm>
          <a:prstGeom prst="rect">
            <a:avLst/>
          </a:prstGeom>
          <a:noFill/>
        </p:spPr>
        <p:txBody>
          <a:bodyPr wrap="square" lIns="91440" tIns="45720" rIns="91440" bIns="45720">
            <a:spAutoFit/>
          </a:bodyPr>
          <a:lstStyle/>
          <a:p>
            <a:pPr algn="ctr"/>
            <a:r>
              <a:rPr lang="en-US" sz="3600" dirty="0" smtClean="0">
                <a:ln w="10541" cmpd="sng">
                  <a:solidFill>
                    <a:srgbClr val="4F81BD">
                      <a:shade val="88000"/>
                      <a:satMod val="110000"/>
                    </a:srgbClr>
                  </a:solidFill>
                  <a:prstDash val="solid"/>
                </a:ln>
                <a:gradFill>
                  <a:gsLst>
                    <a:gs pos="0">
                      <a:srgbClr val="4F81BD">
                        <a:tint val="40000"/>
                        <a:satMod val="250000"/>
                      </a:srgbClr>
                    </a:gs>
                    <a:gs pos="9000">
                      <a:srgbClr val="4F81BD">
                        <a:tint val="52000"/>
                        <a:satMod val="300000"/>
                      </a:srgbClr>
                    </a:gs>
                    <a:gs pos="50000">
                      <a:srgbClr val="4F81BD">
                        <a:shade val="20000"/>
                        <a:satMod val="300000"/>
                      </a:srgbClr>
                    </a:gs>
                    <a:gs pos="79000">
                      <a:srgbClr val="4F81BD">
                        <a:tint val="52000"/>
                        <a:satMod val="300000"/>
                      </a:srgbClr>
                    </a:gs>
                    <a:gs pos="100000">
                      <a:srgbClr val="4F81BD">
                        <a:tint val="40000"/>
                        <a:satMod val="250000"/>
                      </a:srgbClr>
                    </a:gs>
                  </a:gsLst>
                  <a:lin ang="5400000"/>
                </a:gradFill>
              </a:rPr>
              <a:t>To develop and support the GIS professional in </a:t>
            </a:r>
          </a:p>
          <a:p>
            <a:pPr algn="ctr"/>
            <a:r>
              <a:rPr lang="en-US" sz="3600" dirty="0" smtClean="0">
                <a:ln w="10541" cmpd="sng">
                  <a:solidFill>
                    <a:srgbClr val="4F81BD">
                      <a:shade val="88000"/>
                      <a:satMod val="110000"/>
                    </a:srgbClr>
                  </a:solidFill>
                  <a:prstDash val="solid"/>
                </a:ln>
                <a:gradFill>
                  <a:gsLst>
                    <a:gs pos="0">
                      <a:srgbClr val="4F81BD">
                        <a:tint val="40000"/>
                        <a:satMod val="250000"/>
                      </a:srgbClr>
                    </a:gs>
                    <a:gs pos="9000">
                      <a:srgbClr val="4F81BD">
                        <a:tint val="52000"/>
                        <a:satMod val="300000"/>
                      </a:srgbClr>
                    </a:gs>
                    <a:gs pos="50000">
                      <a:srgbClr val="4F81BD">
                        <a:shade val="20000"/>
                        <a:satMod val="300000"/>
                      </a:srgbClr>
                    </a:gs>
                    <a:gs pos="79000">
                      <a:srgbClr val="4F81BD">
                        <a:tint val="52000"/>
                        <a:satMod val="300000"/>
                      </a:srgbClr>
                    </a:gs>
                    <a:gs pos="100000">
                      <a:srgbClr val="4F81BD">
                        <a:tint val="40000"/>
                        <a:satMod val="250000"/>
                      </a:srgbClr>
                    </a:gs>
                  </a:gsLst>
                  <a:lin ang="5400000"/>
                </a:gradFill>
              </a:rPr>
              <a:t>Minnesota for the benefit of our state and its citizens.</a:t>
            </a:r>
            <a:endParaRPr lang="en-US" sz="3600" dirty="0">
              <a:ln w="10541" cmpd="sng">
                <a:solidFill>
                  <a:srgbClr val="4F81BD">
                    <a:shade val="88000"/>
                    <a:satMod val="110000"/>
                  </a:srgbClr>
                </a:solidFill>
                <a:prstDash val="solid"/>
              </a:ln>
              <a:gradFill>
                <a:gsLst>
                  <a:gs pos="0">
                    <a:srgbClr val="4F81BD">
                      <a:tint val="40000"/>
                      <a:satMod val="250000"/>
                    </a:srgbClr>
                  </a:gs>
                  <a:gs pos="9000">
                    <a:srgbClr val="4F81BD">
                      <a:tint val="52000"/>
                      <a:satMod val="300000"/>
                    </a:srgbClr>
                  </a:gs>
                  <a:gs pos="50000">
                    <a:srgbClr val="4F81BD">
                      <a:shade val="20000"/>
                      <a:satMod val="300000"/>
                    </a:srgbClr>
                  </a:gs>
                  <a:gs pos="79000">
                    <a:srgbClr val="4F81BD">
                      <a:tint val="52000"/>
                      <a:satMod val="300000"/>
                    </a:srgbClr>
                  </a:gs>
                  <a:gs pos="100000">
                    <a:srgbClr val="4F81BD">
                      <a:tint val="40000"/>
                      <a:satMod val="250000"/>
                    </a:srgbClr>
                  </a:gs>
                </a:gsLst>
                <a:lin ang="5400000"/>
              </a:gradFill>
            </a:endParaRPr>
          </a:p>
        </p:txBody>
      </p:sp>
      <p:pic>
        <p:nvPicPr>
          <p:cNvPr id="5" name="Picture 4"/>
          <p:cNvPicPr>
            <a:picLocks noChangeAspect="1"/>
          </p:cNvPicPr>
          <p:nvPr/>
        </p:nvPicPr>
        <p:blipFill>
          <a:blip r:embed="rId2"/>
          <a:stretch>
            <a:fillRect/>
          </a:stretch>
        </p:blipFill>
        <p:spPr>
          <a:xfrm>
            <a:off x="533400" y="304800"/>
            <a:ext cx="4435929" cy="6210300"/>
          </a:xfrm>
          <a:prstGeom prst="rect">
            <a:avLst/>
          </a:prstGeom>
          <a:ln>
            <a:noFill/>
          </a:ln>
          <a:effectLst>
            <a:outerShdw blurRad="292100" dist="139700" dir="2700000" algn="tl" rotWithShape="0">
              <a:srgbClr val="333333">
                <a:alpha val="65000"/>
              </a:srgbClr>
            </a:outerShdw>
          </a:effectLst>
        </p:spPr>
      </p:pic>
      <p:sp>
        <p:nvSpPr>
          <p:cNvPr id="6" name="TextBox 5"/>
          <p:cNvSpPr txBox="1"/>
          <p:nvPr/>
        </p:nvSpPr>
        <p:spPr>
          <a:xfrm>
            <a:off x="5659551" y="462100"/>
            <a:ext cx="2971800" cy="1754326"/>
          </a:xfrm>
          <a:prstGeom prst="rect">
            <a:avLst/>
          </a:prstGeom>
          <a:noFill/>
        </p:spPr>
        <p:txBody>
          <a:bodyPr wrap="square" rtlCol="0">
            <a:spAutoFit/>
          </a:bodyPr>
          <a:lstStyle/>
          <a:p>
            <a:pPr algn="ctr"/>
            <a:r>
              <a:rPr lang="en-US" sz="3600" b="1" dirty="0"/>
              <a:t>MN GIS/LIS Conference Update</a:t>
            </a:r>
          </a:p>
        </p:txBody>
      </p:sp>
    </p:spTree>
    <p:extLst>
      <p:ext uri="{BB962C8B-B14F-4D97-AF65-F5344CB8AC3E}">
        <p14:creationId xmlns:p14="http://schemas.microsoft.com/office/powerpoint/2010/main" val="3936532093"/>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533400" y="152400"/>
            <a:ext cx="8001000" cy="1143000"/>
          </a:xfrm>
        </p:spPr>
        <p:txBody>
          <a:bodyPr/>
          <a:lstStyle/>
          <a:p>
            <a:r>
              <a:rPr lang="en-US" dirty="0" smtClean="0"/>
              <a:t>NACIS – Conference and Annual Meeting</a:t>
            </a:r>
            <a:endParaRPr lang="en-US" dirty="0"/>
          </a:p>
        </p:txBody>
      </p:sp>
      <p:pic>
        <p:nvPicPr>
          <p:cNvPr id="6" name="Picture 5"/>
          <p:cNvPicPr>
            <a:picLocks noChangeAspect="1"/>
          </p:cNvPicPr>
          <p:nvPr/>
        </p:nvPicPr>
        <p:blipFill rotWithShape="1">
          <a:blip r:embed="rId2"/>
          <a:srcRect t="4421"/>
          <a:stretch/>
        </p:blipFill>
        <p:spPr>
          <a:xfrm>
            <a:off x="1143000" y="1066800"/>
            <a:ext cx="3786950" cy="506730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747873792"/>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3600" dirty="0"/>
              <a:t>La Crosse GIS Conference – May 2016</a:t>
            </a:r>
            <a:br>
              <a:rPr lang="en-US" sz="3600" dirty="0"/>
            </a:br>
            <a:endParaRPr lang="en-US" sz="3600" dirty="0"/>
          </a:p>
        </p:txBody>
      </p:sp>
      <p:sp>
        <p:nvSpPr>
          <p:cNvPr id="4" name="Content Placeholder 3"/>
          <p:cNvSpPr>
            <a:spLocks noGrp="1"/>
          </p:cNvSpPr>
          <p:nvPr>
            <p:ph type="body" sz="quarter" idx="12"/>
          </p:nvPr>
        </p:nvSpPr>
        <p:spPr>
          <a:xfrm>
            <a:off x="533400" y="1143000"/>
            <a:ext cx="4343400" cy="4953000"/>
          </a:xfrm>
        </p:spPr>
        <p:txBody>
          <a:bodyPr>
            <a:normAutofit fontScale="55000" lnSpcReduction="20000"/>
          </a:bodyPr>
          <a:lstStyle/>
          <a:p>
            <a:pPr marL="0" lvl="0" indent="0" fontAlgn="base">
              <a:buNone/>
            </a:pPr>
            <a:r>
              <a:rPr lang="en-US" dirty="0"/>
              <a:t>Explore mid-level and above GIS manager (city, county, state) emerging and hot button issues which typically do not receive in-depth consideration at either state or local events. </a:t>
            </a:r>
            <a:endParaRPr lang="en-US" dirty="0" smtClean="0"/>
          </a:p>
          <a:p>
            <a:pPr lvl="0" fontAlgn="base"/>
            <a:endParaRPr lang="en-US" sz="2900" dirty="0" smtClean="0"/>
          </a:p>
          <a:p>
            <a:pPr lvl="0" fontAlgn="base"/>
            <a:r>
              <a:rPr lang="en-US" sz="2900" dirty="0" smtClean="0"/>
              <a:t>Program </a:t>
            </a:r>
            <a:r>
              <a:rPr lang="en-US" sz="2900" dirty="0"/>
              <a:t>Committee </a:t>
            </a:r>
            <a:r>
              <a:rPr lang="en-US" sz="2900" dirty="0" smtClean="0"/>
              <a:t>is considering (full </a:t>
            </a:r>
            <a:r>
              <a:rPr lang="en-US" sz="2900" dirty="0"/>
              <a:t>or partial </a:t>
            </a:r>
            <a:r>
              <a:rPr lang="en-US" sz="2900" dirty="0" smtClean="0"/>
              <a:t>tracks):</a:t>
            </a:r>
            <a:r>
              <a:rPr lang="en-US" sz="2900" dirty="0"/>
              <a:t>​</a:t>
            </a:r>
          </a:p>
          <a:p>
            <a:pPr lvl="1" fontAlgn="base"/>
            <a:r>
              <a:rPr lang="en-US" dirty="0"/>
              <a:t>Open data issues</a:t>
            </a:r>
            <a:endParaRPr lang="en-US" sz="3600" dirty="0"/>
          </a:p>
          <a:p>
            <a:pPr lvl="1" fontAlgn="base"/>
            <a:r>
              <a:rPr lang="en-US" dirty="0"/>
              <a:t>Open source software solutions</a:t>
            </a:r>
            <a:endParaRPr lang="en-US" sz="3600" dirty="0"/>
          </a:p>
          <a:p>
            <a:pPr lvl="1" fontAlgn="base"/>
            <a:r>
              <a:rPr lang="en-US" dirty="0"/>
              <a:t>Recent LiDAR developments</a:t>
            </a:r>
            <a:endParaRPr lang="en-US" sz="3600" dirty="0"/>
          </a:p>
          <a:p>
            <a:pPr lvl="1" fontAlgn="base"/>
            <a:r>
              <a:rPr lang="en-US" dirty="0"/>
              <a:t>UAS/UAV/Drone technology explosion and related information</a:t>
            </a:r>
            <a:endParaRPr lang="en-US" sz="3600" dirty="0"/>
          </a:p>
          <a:p>
            <a:pPr lvl="1" fontAlgn="base"/>
            <a:r>
              <a:rPr lang="en-US" dirty="0"/>
              <a:t>Big Data</a:t>
            </a:r>
            <a:endParaRPr lang="en-US" sz="3600" dirty="0"/>
          </a:p>
          <a:p>
            <a:pPr lvl="1" fontAlgn="base"/>
            <a:r>
              <a:rPr lang="en-US" dirty="0"/>
              <a:t>Government collaborative efforts and issues</a:t>
            </a:r>
            <a:endParaRPr lang="en-US" sz="3600" dirty="0"/>
          </a:p>
          <a:p>
            <a:pPr lvl="1" fontAlgn="base"/>
            <a:r>
              <a:rPr lang="en-US" dirty="0"/>
              <a:t>Utility and building information management developments</a:t>
            </a:r>
            <a:endParaRPr lang="en-US" sz="3600" dirty="0"/>
          </a:p>
          <a:p>
            <a:pPr lvl="1" fontAlgn="base"/>
            <a:r>
              <a:rPr lang="en-US" dirty="0"/>
              <a:t>Smart Grid</a:t>
            </a:r>
            <a:endParaRPr lang="en-US" sz="3600" dirty="0"/>
          </a:p>
          <a:p>
            <a:endParaRPr lang="en-US" dirty="0"/>
          </a:p>
        </p:txBody>
      </p:sp>
      <p:sp>
        <p:nvSpPr>
          <p:cNvPr id="5" name="Content Placeholder 4"/>
          <p:cNvSpPr>
            <a:spLocks noGrp="1"/>
          </p:cNvSpPr>
          <p:nvPr>
            <p:ph sz="half" idx="4294967295"/>
          </p:nvPr>
        </p:nvSpPr>
        <p:spPr>
          <a:xfrm>
            <a:off x="4953000" y="1066800"/>
            <a:ext cx="4038600" cy="4525963"/>
          </a:xfrm>
          <a:prstGeom prst="rect">
            <a:avLst/>
          </a:prstGeom>
        </p:spPr>
        <p:txBody>
          <a:bodyPr>
            <a:normAutofit fontScale="92500"/>
          </a:bodyPr>
          <a:lstStyle/>
          <a:p>
            <a:pPr marL="0" indent="0">
              <a:buNone/>
            </a:pPr>
            <a:r>
              <a:rPr lang="en-US" sz="2600" dirty="0" smtClean="0"/>
              <a:t>A </a:t>
            </a:r>
            <a:r>
              <a:rPr lang="en-US" sz="2600" dirty="0"/>
              <a:t>joint event hosted by the following organizations</a:t>
            </a:r>
            <a:r>
              <a:rPr lang="en-US" sz="2600" dirty="0" smtClean="0"/>
              <a:t>:</a:t>
            </a:r>
          </a:p>
          <a:p>
            <a:pPr marL="0" indent="0">
              <a:buNone/>
            </a:pPr>
            <a:endParaRPr lang="en-US" sz="900" dirty="0"/>
          </a:p>
          <a:p>
            <a:pPr lvl="0" fontAlgn="base"/>
            <a:r>
              <a:rPr lang="en-US" sz="1700" dirty="0"/>
              <a:t>Geospatial Information &amp; Technology Association (GITA) </a:t>
            </a:r>
          </a:p>
          <a:p>
            <a:pPr fontAlgn="base"/>
            <a:r>
              <a:rPr lang="en-US" sz="1700" dirty="0"/>
              <a:t>American Society for Photogrammetry and Remote Sensing – Western Great Lakes Region (ASPRS-WGLR)</a:t>
            </a:r>
          </a:p>
          <a:p>
            <a:pPr fontAlgn="base"/>
            <a:r>
              <a:rPr lang="en-US" sz="1700" dirty="0"/>
              <a:t>Illinois GIS Association (ILGISA)</a:t>
            </a:r>
          </a:p>
          <a:p>
            <a:pPr fontAlgn="base"/>
            <a:r>
              <a:rPr lang="en-US" sz="1700" dirty="0"/>
              <a:t>Iowa Geographic Information Council (IGIC)</a:t>
            </a:r>
          </a:p>
          <a:p>
            <a:pPr fontAlgn="base"/>
            <a:r>
              <a:rPr lang="en-US" sz="1700" dirty="0"/>
              <a:t>MN GIS/LIS Consortium (MN GIS/LIS)</a:t>
            </a:r>
          </a:p>
          <a:p>
            <a:pPr fontAlgn="base"/>
            <a:r>
              <a:rPr lang="en-US" sz="1700" dirty="0"/>
              <a:t>Wisconsin Land Information Association (WLIA)</a:t>
            </a:r>
          </a:p>
          <a:p>
            <a:pPr fontAlgn="base"/>
            <a:r>
              <a:rPr lang="en-US" sz="1700" dirty="0" err="1"/>
              <a:t>SharedGeo</a:t>
            </a:r>
            <a:r>
              <a:rPr lang="en-US" sz="1700" dirty="0"/>
              <a:t> (SG) </a:t>
            </a:r>
          </a:p>
          <a:p>
            <a:endParaRPr lang="en-US" dirty="0"/>
          </a:p>
        </p:txBody>
      </p:sp>
    </p:spTree>
    <p:extLst>
      <p:ext uri="{BB962C8B-B14F-4D97-AF65-F5344CB8AC3E}">
        <p14:creationId xmlns:p14="http://schemas.microsoft.com/office/powerpoint/2010/main" val="1058668932"/>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1"/>
          </p:nvPr>
        </p:nvSpPr>
        <p:spPr/>
        <p:txBody>
          <a:bodyPr/>
          <a:lstStyle/>
          <a:p>
            <a:endParaRPr lang="en-US" dirty="0"/>
          </a:p>
        </p:txBody>
      </p:sp>
      <p:sp>
        <p:nvSpPr>
          <p:cNvPr id="4" name="Title 3"/>
          <p:cNvSpPr>
            <a:spLocks noGrp="1"/>
          </p:cNvSpPr>
          <p:nvPr>
            <p:ph type="title"/>
          </p:nvPr>
        </p:nvSpPr>
        <p:spPr/>
        <p:txBody>
          <a:bodyPr/>
          <a:lstStyle/>
          <a:p>
            <a:r>
              <a:rPr lang="en-US" dirty="0" smtClean="0"/>
              <a:t>Announcements or other business</a:t>
            </a:r>
            <a:endParaRPr lang="en-US" dirty="0"/>
          </a:p>
        </p:txBody>
      </p:sp>
    </p:spTree>
    <p:extLst>
      <p:ext uri="{BB962C8B-B14F-4D97-AF65-F5344CB8AC3E}">
        <p14:creationId xmlns:p14="http://schemas.microsoft.com/office/powerpoint/2010/main" val="2122595825"/>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838200" y="4495800"/>
            <a:ext cx="4419600" cy="1524000"/>
          </a:xfrm>
        </p:spPr>
        <p:txBody>
          <a:bodyPr/>
          <a:lstStyle/>
          <a:p>
            <a:r>
              <a:rPr lang="en-US" dirty="0" smtClean="0"/>
              <a:t>Adjourn…</a:t>
            </a:r>
            <a:br>
              <a:rPr lang="en-US" dirty="0" smtClean="0"/>
            </a:br>
            <a:r>
              <a:rPr lang="en-US" dirty="0"/>
              <a:t/>
            </a:r>
            <a:br>
              <a:rPr lang="en-US" dirty="0"/>
            </a:br>
            <a:r>
              <a:rPr lang="en-US" sz="3200" dirty="0" smtClean="0"/>
              <a:t>Next meeting dates:</a:t>
            </a:r>
            <a:br>
              <a:rPr lang="en-US" sz="3200" dirty="0" smtClean="0"/>
            </a:br>
            <a:r>
              <a:rPr lang="en-US" sz="3200" dirty="0" smtClean="0"/>
              <a:t/>
            </a:r>
            <a:br>
              <a:rPr lang="en-US" sz="3200" dirty="0" smtClean="0"/>
            </a:br>
            <a:r>
              <a:rPr lang="en-US" sz="3200" dirty="0" smtClean="0"/>
              <a:t>December 2, 2015</a:t>
            </a:r>
            <a:br>
              <a:rPr lang="en-US" sz="3200" dirty="0" smtClean="0"/>
            </a:br>
            <a:r>
              <a:rPr lang="en-US" sz="3200" dirty="0" smtClean="0"/>
              <a:t>March 2, 2016</a:t>
            </a:r>
            <a:br>
              <a:rPr lang="en-US" sz="3200" dirty="0" smtClean="0"/>
            </a:br>
            <a:r>
              <a:rPr lang="en-US" sz="3200" dirty="0" smtClean="0"/>
              <a:t>June 1, 2016</a:t>
            </a:r>
            <a:endParaRPr lang="en-US" sz="3200" i="1" dirty="0"/>
          </a:p>
        </p:txBody>
      </p:sp>
    </p:spTree>
    <p:extLst>
      <p:ext uri="{BB962C8B-B14F-4D97-AF65-F5344CB8AC3E}">
        <p14:creationId xmlns:p14="http://schemas.microsoft.com/office/powerpoint/2010/main" val="366562405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sz="3600" dirty="0" smtClean="0">
                <a:effectLst>
                  <a:outerShdw blurRad="38100" dist="38100" dir="2700000" algn="tl">
                    <a:srgbClr val="000000">
                      <a:alpha val="43137"/>
                    </a:srgbClr>
                  </a:outerShdw>
                </a:effectLst>
              </a:rPr>
              <a:t>New Council Leadership Team</a:t>
            </a:r>
            <a:endParaRPr lang="en-US" sz="3600" dirty="0">
              <a:effectLst>
                <a:outerShdw blurRad="38100" dist="38100" dir="2700000" algn="tl">
                  <a:srgbClr val="000000">
                    <a:alpha val="43137"/>
                  </a:srgbClr>
                </a:outerShdw>
              </a:effectLst>
            </a:endParaRPr>
          </a:p>
        </p:txBody>
      </p:sp>
      <p:sp>
        <p:nvSpPr>
          <p:cNvPr id="5" name="Text Placeholder 4"/>
          <p:cNvSpPr>
            <a:spLocks noGrp="1"/>
          </p:cNvSpPr>
          <p:nvPr>
            <p:ph type="body" sz="quarter" idx="12"/>
          </p:nvPr>
        </p:nvSpPr>
        <p:spPr/>
        <p:txBody>
          <a:bodyPr/>
          <a:lstStyle/>
          <a:p>
            <a:pPr marL="514350" indent="-514350">
              <a:buFont typeface="+mj-lt"/>
              <a:buAutoNum type="arabicPeriod"/>
            </a:pPr>
            <a:r>
              <a:rPr lang="en-US" dirty="0" smtClean="0"/>
              <a:t>Based on input from the members</a:t>
            </a:r>
          </a:p>
          <a:p>
            <a:pPr marL="514350" indent="-514350">
              <a:buFont typeface="+mj-lt"/>
              <a:buAutoNum type="arabicPeriod"/>
            </a:pPr>
            <a:r>
              <a:rPr lang="en-US" dirty="0" smtClean="0"/>
              <a:t>3-5 members</a:t>
            </a:r>
          </a:p>
          <a:p>
            <a:pPr marL="514350" indent="-514350">
              <a:buFont typeface="+mj-lt"/>
              <a:buAutoNum type="arabicPeriod"/>
            </a:pPr>
            <a:r>
              <a:rPr lang="en-US" dirty="0" smtClean="0"/>
              <a:t>Set agenda and direction</a:t>
            </a:r>
          </a:p>
          <a:p>
            <a:pPr marL="514350" indent="-514350">
              <a:buFont typeface="+mj-lt"/>
              <a:buAutoNum type="arabicPeriod"/>
            </a:pPr>
            <a:r>
              <a:rPr lang="en-US" dirty="0" smtClean="0"/>
              <a:t>Will meet between Council meetings</a:t>
            </a:r>
          </a:p>
          <a:p>
            <a:pPr marL="514350" indent="-514350">
              <a:buFont typeface="+mj-lt"/>
              <a:buAutoNum type="arabicPeriod"/>
            </a:pPr>
            <a:r>
              <a:rPr lang="en-US" dirty="0" smtClean="0"/>
              <a:t>Elect Council Chair &amp; Vice Chair</a:t>
            </a:r>
          </a:p>
          <a:p>
            <a:endParaRPr lang="en-US" dirty="0" smtClean="0"/>
          </a:p>
          <a:p>
            <a:pPr marL="514350" indent="-514350">
              <a:buFont typeface="+mj-lt"/>
              <a:buAutoNum type="arabicPeriod"/>
            </a:pPr>
            <a:endParaRPr lang="en-US" dirty="0"/>
          </a:p>
        </p:txBody>
      </p:sp>
    </p:spTree>
    <p:extLst>
      <p:ext uri="{BB962C8B-B14F-4D97-AF65-F5344CB8AC3E}">
        <p14:creationId xmlns:p14="http://schemas.microsoft.com/office/powerpoint/2010/main" val="151978070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sz="3600" dirty="0" smtClean="0">
                <a:effectLst>
                  <a:outerShdw blurRad="38100" dist="38100" dir="2700000" algn="tl">
                    <a:srgbClr val="000000">
                      <a:alpha val="43137"/>
                    </a:srgbClr>
                  </a:outerShdw>
                </a:effectLst>
              </a:rPr>
              <a:t>Leadership Team - Roles</a:t>
            </a:r>
            <a:endParaRPr lang="en-US" sz="3600" dirty="0">
              <a:effectLst>
                <a:outerShdw blurRad="38100" dist="38100" dir="2700000" algn="tl">
                  <a:srgbClr val="000000">
                    <a:alpha val="43137"/>
                  </a:srgbClr>
                </a:outerShdw>
              </a:effectLst>
            </a:endParaRPr>
          </a:p>
        </p:txBody>
      </p:sp>
      <p:sp>
        <p:nvSpPr>
          <p:cNvPr id="5" name="Text Placeholder 4"/>
          <p:cNvSpPr>
            <a:spLocks noGrp="1"/>
          </p:cNvSpPr>
          <p:nvPr>
            <p:ph type="body" sz="quarter" idx="12"/>
          </p:nvPr>
        </p:nvSpPr>
        <p:spPr/>
        <p:txBody>
          <a:bodyPr/>
          <a:lstStyle/>
          <a:p>
            <a:r>
              <a:rPr lang="en-US" b="1" dirty="0" smtClean="0"/>
              <a:t>Chair </a:t>
            </a:r>
          </a:p>
          <a:p>
            <a:pPr marL="1257300" lvl="1" indent="-514350">
              <a:buFont typeface="+mj-lt"/>
              <a:buAutoNum type="arabicPeriod"/>
            </a:pPr>
            <a:r>
              <a:rPr lang="en-US" dirty="0" smtClean="0"/>
              <a:t>Chair leadership team &amp; Council </a:t>
            </a:r>
          </a:p>
          <a:p>
            <a:pPr marL="1257300" lvl="1" indent="-514350">
              <a:buFont typeface="+mj-lt"/>
              <a:buAutoNum type="arabicPeriod"/>
            </a:pPr>
            <a:r>
              <a:rPr lang="en-US" dirty="0" smtClean="0"/>
              <a:t>Work with CGIO &amp; Council to set direction</a:t>
            </a:r>
          </a:p>
          <a:p>
            <a:pPr marL="1257300" lvl="1" indent="-514350">
              <a:buFont typeface="+mj-lt"/>
              <a:buAutoNum type="arabicPeriod"/>
            </a:pPr>
            <a:r>
              <a:rPr lang="en-US" dirty="0" smtClean="0"/>
              <a:t>Work with leadership team, CGIO &amp; members’ input to set meeting agendas</a:t>
            </a:r>
          </a:p>
          <a:p>
            <a:pPr marL="514350" indent="-514350">
              <a:buFont typeface="+mj-lt"/>
              <a:buAutoNum type="arabicPeriod"/>
            </a:pPr>
            <a:endParaRPr lang="en-US" dirty="0"/>
          </a:p>
        </p:txBody>
      </p:sp>
    </p:spTree>
    <p:extLst>
      <p:ext uri="{BB962C8B-B14F-4D97-AF65-F5344CB8AC3E}">
        <p14:creationId xmlns:p14="http://schemas.microsoft.com/office/powerpoint/2010/main" val="261785234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sz="3600" dirty="0" smtClean="0">
                <a:effectLst>
                  <a:outerShdw blurRad="38100" dist="38100" dir="2700000" algn="tl">
                    <a:srgbClr val="000000">
                      <a:alpha val="43137"/>
                    </a:srgbClr>
                  </a:outerShdw>
                </a:effectLst>
              </a:rPr>
              <a:t>Leadership Team - Roles</a:t>
            </a:r>
            <a:endParaRPr lang="en-US" sz="3600" dirty="0">
              <a:effectLst>
                <a:outerShdw blurRad="38100" dist="38100" dir="2700000" algn="tl">
                  <a:srgbClr val="000000">
                    <a:alpha val="43137"/>
                  </a:srgbClr>
                </a:outerShdw>
              </a:effectLst>
            </a:endParaRPr>
          </a:p>
        </p:txBody>
      </p:sp>
      <p:sp>
        <p:nvSpPr>
          <p:cNvPr id="5" name="Text Placeholder 4"/>
          <p:cNvSpPr>
            <a:spLocks noGrp="1"/>
          </p:cNvSpPr>
          <p:nvPr>
            <p:ph type="body" sz="quarter" idx="12"/>
          </p:nvPr>
        </p:nvSpPr>
        <p:spPr/>
        <p:txBody>
          <a:bodyPr/>
          <a:lstStyle/>
          <a:p>
            <a:r>
              <a:rPr lang="en-US" b="1" dirty="0" smtClean="0"/>
              <a:t>Vice Chair</a:t>
            </a:r>
          </a:p>
          <a:p>
            <a:pPr marL="1257300" lvl="1" indent="-514350">
              <a:buFont typeface="+mj-lt"/>
              <a:buAutoNum type="arabicPeriod"/>
            </a:pPr>
            <a:r>
              <a:rPr lang="en-US" dirty="0" smtClean="0"/>
              <a:t>Serve as lead to obtain input from Council members and Committees and Workgroups</a:t>
            </a:r>
          </a:p>
          <a:p>
            <a:pPr marL="1257300" lvl="1" indent="-514350">
              <a:buFont typeface="+mj-lt"/>
              <a:buAutoNum type="arabicPeriod"/>
            </a:pPr>
            <a:r>
              <a:rPr lang="en-US" dirty="0" smtClean="0"/>
              <a:t>Assist and fill in for Chair as needed</a:t>
            </a:r>
          </a:p>
          <a:p>
            <a:pPr marL="1257300" lvl="1" indent="-514350">
              <a:buFont typeface="+mj-lt"/>
              <a:buAutoNum type="arabicPeriod"/>
            </a:pPr>
            <a:r>
              <a:rPr lang="en-US" dirty="0" smtClean="0"/>
              <a:t>Provide input to help set direction</a:t>
            </a:r>
          </a:p>
          <a:p>
            <a:pPr marL="1257300" lvl="1" indent="-514350">
              <a:buFont typeface="+mj-lt"/>
              <a:buAutoNum type="arabicPeriod"/>
            </a:pPr>
            <a:r>
              <a:rPr lang="en-US" dirty="0" smtClean="0"/>
              <a:t>Provide input to help develop agendas</a:t>
            </a:r>
          </a:p>
          <a:p>
            <a:endParaRPr lang="en-US" dirty="0"/>
          </a:p>
        </p:txBody>
      </p:sp>
    </p:spTree>
    <p:extLst>
      <p:ext uri="{BB962C8B-B14F-4D97-AF65-F5344CB8AC3E}">
        <p14:creationId xmlns:p14="http://schemas.microsoft.com/office/powerpoint/2010/main" val="87604898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sz="3600" dirty="0" smtClean="0">
                <a:effectLst>
                  <a:outerShdw blurRad="38100" dist="38100" dir="2700000" algn="tl">
                    <a:srgbClr val="000000">
                      <a:alpha val="43137"/>
                    </a:srgbClr>
                  </a:outerShdw>
                </a:effectLst>
              </a:rPr>
              <a:t>Leadership Team - Roles</a:t>
            </a:r>
            <a:endParaRPr lang="en-US" sz="3600" dirty="0">
              <a:effectLst>
                <a:outerShdw blurRad="38100" dist="38100" dir="2700000" algn="tl">
                  <a:srgbClr val="000000">
                    <a:alpha val="43137"/>
                  </a:srgbClr>
                </a:outerShdw>
              </a:effectLst>
            </a:endParaRPr>
          </a:p>
        </p:txBody>
      </p:sp>
      <p:sp>
        <p:nvSpPr>
          <p:cNvPr id="5" name="Text Placeholder 4"/>
          <p:cNvSpPr>
            <a:spLocks noGrp="1"/>
          </p:cNvSpPr>
          <p:nvPr>
            <p:ph type="body" sz="quarter" idx="12"/>
          </p:nvPr>
        </p:nvSpPr>
        <p:spPr/>
        <p:txBody>
          <a:bodyPr/>
          <a:lstStyle/>
          <a:p>
            <a:r>
              <a:rPr lang="en-US" b="1" dirty="0" smtClean="0"/>
              <a:t>Member</a:t>
            </a:r>
          </a:p>
          <a:p>
            <a:pPr marL="1257300" lvl="1" indent="-514350">
              <a:buFont typeface="+mj-lt"/>
              <a:buAutoNum type="arabicPeriod"/>
            </a:pPr>
            <a:r>
              <a:rPr lang="en-US" dirty="0" smtClean="0"/>
              <a:t>Provide input</a:t>
            </a:r>
          </a:p>
          <a:p>
            <a:pPr marL="1257300" lvl="1" indent="-514350">
              <a:buFont typeface="+mj-lt"/>
              <a:buAutoNum type="arabicPeriod"/>
            </a:pPr>
            <a:r>
              <a:rPr lang="en-US" dirty="0" smtClean="0"/>
              <a:t>Assist in gathering input from Council members, Committees and Workgroups and the broader community in defining topics and setting agendas</a:t>
            </a:r>
          </a:p>
          <a:p>
            <a:endParaRPr lang="en-US" dirty="0"/>
          </a:p>
        </p:txBody>
      </p:sp>
    </p:spTree>
    <p:extLst>
      <p:ext uri="{BB962C8B-B14F-4D97-AF65-F5344CB8AC3E}">
        <p14:creationId xmlns:p14="http://schemas.microsoft.com/office/powerpoint/2010/main" val="3056897400"/>
      </p:ext>
    </p:extLst>
  </p:cSld>
  <p:clrMapOvr>
    <a:masterClrMapping/>
  </p:clrMapOvr>
</p:sld>
</file>

<file path=ppt/theme/theme1.xml><?xml version="1.0" encoding="utf-8"?>
<a:theme xmlns:a="http://schemas.openxmlformats.org/drawingml/2006/main" name="Section slides">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4_Section slides">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1.xml><?xml version="1.0" encoding="utf-8"?>
<a:theme xmlns:a="http://schemas.openxmlformats.org/drawingml/2006/main" name="3_Content sections">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3.xml><?xml version="1.0" encoding="utf-8"?>
<a:theme xmlns:a="http://schemas.openxmlformats.org/drawingml/2006/main" name="4_Content sections">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4.xml><?xml version="1.0" encoding="utf-8"?>
<a:theme xmlns:a="http://schemas.openxmlformats.org/drawingml/2006/main" name="5_Content sections">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5.xml><?xml version="1.0" encoding="utf-8"?>
<a:theme xmlns:a="http://schemas.openxmlformats.org/drawingml/2006/main" name="6_Content sections">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6.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7.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8.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Section slides 60">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Content sections">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2_Content slides">
  <a:themeElements>
    <a:clrScheme name="Custom 9">
      <a:dk1>
        <a:sysClr val="windowText" lastClr="000000"/>
      </a:dk1>
      <a:lt1>
        <a:sysClr val="window" lastClr="FFFFFF"/>
      </a:lt1>
      <a:dk2>
        <a:srgbClr val="555557"/>
      </a:dk2>
      <a:lt2>
        <a:srgbClr val="C5D1D7"/>
      </a:lt2>
      <a:accent1>
        <a:srgbClr val="647A83"/>
      </a:accent1>
      <a:accent2>
        <a:srgbClr val="C56E4A"/>
      </a:accent2>
      <a:accent3>
        <a:srgbClr val="647A83"/>
      </a:accent3>
      <a:accent4>
        <a:srgbClr val="8B6F47"/>
      </a:accent4>
      <a:accent5>
        <a:srgbClr val="7B8B71"/>
      </a:accent5>
      <a:accent6>
        <a:srgbClr val="D9BB72"/>
      </a:accent6>
      <a:hlink>
        <a:srgbClr val="946F8D"/>
      </a:hlink>
      <a:folHlink>
        <a:srgbClr val="694F07"/>
      </a:folHlink>
    </a:clrScheme>
    <a:fontScheme name="Custom 3">
      <a:majorFont>
        <a:latin typeface="Franklin Gothic Medium"/>
        <a:ea typeface=""/>
        <a:cs typeface=""/>
      </a:majorFont>
      <a:minorFont>
        <a:latin typeface="Franklin Gothic Book"/>
        <a:ea typeface=""/>
        <a:cs typeface=""/>
      </a:minorFont>
    </a:fontScheme>
    <a:fmtScheme name="Composite">
      <a:fillStyleLst>
        <a:solidFill>
          <a:schemeClr val="phClr"/>
        </a:solidFill>
        <a:gradFill rotWithShape="1">
          <a:gsLst>
            <a:gs pos="0">
              <a:schemeClr val="phClr">
                <a:tint val="50000"/>
                <a:shade val="95000"/>
                <a:satMod val="300000"/>
              </a:schemeClr>
            </a:gs>
            <a:gs pos="12000">
              <a:schemeClr val="phClr">
                <a:tint val="50000"/>
                <a:shade val="90000"/>
                <a:satMod val="250000"/>
              </a:schemeClr>
            </a:gs>
            <a:gs pos="100000">
              <a:schemeClr val="phClr">
                <a:tint val="85000"/>
                <a:shade val="75000"/>
                <a:satMod val="150000"/>
              </a:schemeClr>
            </a:gs>
          </a:gsLst>
          <a:lin ang="16200000" scaled="1"/>
        </a:gradFill>
        <a:gradFill rotWithShape="1">
          <a:gsLst>
            <a:gs pos="0">
              <a:schemeClr val="phClr">
                <a:tint val="75000"/>
                <a:shade val="95000"/>
                <a:satMod val="175000"/>
              </a:schemeClr>
            </a:gs>
            <a:gs pos="12000">
              <a:schemeClr val="phClr">
                <a:tint val="90000"/>
                <a:shade val="90000"/>
                <a:satMod val="150000"/>
              </a:schemeClr>
            </a:gs>
            <a:gs pos="100000">
              <a:schemeClr val="phClr">
                <a:tint val="100000"/>
                <a:shade val="75000"/>
                <a:satMod val="150000"/>
              </a:schemeClr>
            </a:gs>
          </a:gsLst>
          <a:lin ang="16200000" scaled="1"/>
        </a:gradFill>
      </a:fillStyleLst>
      <a:lnStyleLst>
        <a:ln w="9525" cap="flat" cmpd="sng" algn="ctr">
          <a:solidFill>
            <a:schemeClr val="phClr">
              <a:shade val="95000"/>
              <a:satMod val="105000"/>
            </a:scheme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scene3d>
            <a:camera prst="orthographicFront">
              <a:rot lat="0" lon="0" rev="0"/>
            </a:camera>
            <a:lightRig rig="freezing" dir="t">
              <a:rot lat="0" lon="0" rev="6000000"/>
            </a:lightRig>
          </a:scene3d>
          <a:sp3d contourW="12700" prstMaterial="dkEdge">
            <a:bevelT w="44450" h="25400"/>
            <a:contourClr>
              <a:schemeClr val="phClr">
                <a:shade val="30000"/>
              </a:schemeClr>
            </a:contourClr>
          </a:sp3d>
        </a:effectStyle>
      </a:effectStyleLst>
      <a:bgFillStyleLst>
        <a:solidFill>
          <a:schemeClr val="phClr"/>
        </a:solidFill>
        <a:gradFill rotWithShape="1">
          <a:gsLst>
            <a:gs pos="0">
              <a:schemeClr val="phClr">
                <a:tint val="100000"/>
                <a:shade val="80000"/>
                <a:satMod val="110000"/>
                <a:lumMod val="80000"/>
              </a:schemeClr>
            </a:gs>
            <a:gs pos="79000">
              <a:schemeClr val="phClr">
                <a:tint val="100000"/>
                <a:shade val="90000"/>
                <a:satMod val="105000"/>
                <a:lumMod val="100000"/>
              </a:schemeClr>
            </a:gs>
            <a:gs pos="100000">
              <a:schemeClr val="phClr">
                <a:tint val="95000"/>
                <a:shade val="100000"/>
                <a:satMod val="110000"/>
                <a:lumMod val="115000"/>
              </a:schemeClr>
            </a:gs>
          </a:gsLst>
          <a:lin ang="5400000" scaled="0"/>
        </a:gradFill>
        <a:gradFill rotWithShape="1">
          <a:gsLst>
            <a:gs pos="0">
              <a:schemeClr val="phClr">
                <a:tint val="90000"/>
                <a:shade val="100000"/>
                <a:satMod val="100000"/>
                <a:lumMod val="110000"/>
              </a:schemeClr>
            </a:gs>
            <a:gs pos="83000">
              <a:schemeClr val="phClr">
                <a:shade val="75000"/>
                <a:satMod val="200000"/>
              </a:schemeClr>
            </a:gs>
            <a:gs pos="100000">
              <a:schemeClr val="phClr">
                <a:shade val="90000"/>
                <a:satMod val="200000"/>
              </a:schemeClr>
            </a:gs>
          </a:gsLst>
          <a:path path="circle">
            <a:fillToRect l="75000" t="100000" b="300000"/>
          </a:path>
        </a:gradFill>
      </a:bgFillStyleLst>
    </a:fmtScheme>
  </a:themeElements>
  <a:objectDefaults/>
  <a:extraClrSchemeLst/>
</a:theme>
</file>

<file path=ppt/theme/theme5.xml><?xml version="1.0" encoding="utf-8"?>
<a:theme xmlns:a="http://schemas.openxmlformats.org/drawingml/2006/main" name="1_Section slides">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1_Content sections">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2_Section slides">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2_Content sections">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3_Section slides">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10.xml.rels><?xml version="1.0" encoding="UTF-8" standalone="yes"?>
<Relationships xmlns="http://schemas.openxmlformats.org/package/2006/relationships"><Relationship Id="rId1" Type="http://schemas.openxmlformats.org/officeDocument/2006/relationships/customXmlProps" Target="itemProps10.xml"/></Relationships>
</file>

<file path=customXml/_rels/item100.xml.rels><?xml version="1.0" encoding="UTF-8" standalone="yes"?>
<Relationships xmlns="http://schemas.openxmlformats.org/package/2006/relationships"><Relationship Id="rId1" Type="http://schemas.openxmlformats.org/officeDocument/2006/relationships/customXmlProps" Target="itemProps100.xml"/></Relationships>
</file>

<file path=customXml/_rels/item101.xml.rels><?xml version="1.0" encoding="UTF-8" standalone="yes"?>
<Relationships xmlns="http://schemas.openxmlformats.org/package/2006/relationships"><Relationship Id="rId1" Type="http://schemas.openxmlformats.org/officeDocument/2006/relationships/customXmlProps" Target="itemProps101.xml"/></Relationships>
</file>

<file path=customXml/_rels/item102.xml.rels><?xml version="1.0" encoding="UTF-8" standalone="yes"?>
<Relationships xmlns="http://schemas.openxmlformats.org/package/2006/relationships"><Relationship Id="rId1" Type="http://schemas.openxmlformats.org/officeDocument/2006/relationships/customXmlProps" Target="itemProps102.xml"/></Relationships>
</file>

<file path=customXml/_rels/item103.xml.rels><?xml version="1.0" encoding="UTF-8" standalone="yes"?>
<Relationships xmlns="http://schemas.openxmlformats.org/package/2006/relationships"><Relationship Id="rId1" Type="http://schemas.openxmlformats.org/officeDocument/2006/relationships/customXmlProps" Target="itemProps103.xml"/></Relationships>
</file>

<file path=customXml/_rels/item104.xml.rels><?xml version="1.0" encoding="UTF-8" standalone="yes"?>
<Relationships xmlns="http://schemas.openxmlformats.org/package/2006/relationships"><Relationship Id="rId1" Type="http://schemas.openxmlformats.org/officeDocument/2006/relationships/customXmlProps" Target="itemProps104.xml"/></Relationships>
</file>

<file path=customXml/_rels/item105.xml.rels><?xml version="1.0" encoding="UTF-8" standalone="yes"?>
<Relationships xmlns="http://schemas.openxmlformats.org/package/2006/relationships"><Relationship Id="rId1" Type="http://schemas.openxmlformats.org/officeDocument/2006/relationships/customXmlProps" Target="itemProps105.xml"/></Relationships>
</file>

<file path=customXml/_rels/item106.xml.rels><?xml version="1.0" encoding="UTF-8" standalone="yes"?>
<Relationships xmlns="http://schemas.openxmlformats.org/package/2006/relationships"><Relationship Id="rId1" Type="http://schemas.openxmlformats.org/officeDocument/2006/relationships/customXmlProps" Target="itemProps106.xml"/></Relationships>
</file>

<file path=customXml/_rels/item107.xml.rels><?xml version="1.0" encoding="UTF-8" standalone="yes"?>
<Relationships xmlns="http://schemas.openxmlformats.org/package/2006/relationships"><Relationship Id="rId1" Type="http://schemas.openxmlformats.org/officeDocument/2006/relationships/customXmlProps" Target="itemProps107.xml"/></Relationships>
</file>

<file path=customXml/_rels/item108.xml.rels><?xml version="1.0" encoding="UTF-8" standalone="yes"?>
<Relationships xmlns="http://schemas.openxmlformats.org/package/2006/relationships"><Relationship Id="rId1" Type="http://schemas.openxmlformats.org/officeDocument/2006/relationships/customXmlProps" Target="itemProps108.xml"/></Relationships>
</file>

<file path=customXml/_rels/item109.xml.rels><?xml version="1.0" encoding="UTF-8" standalone="yes"?>
<Relationships xmlns="http://schemas.openxmlformats.org/package/2006/relationships"><Relationship Id="rId1" Type="http://schemas.openxmlformats.org/officeDocument/2006/relationships/customXmlProps" Target="itemProps109.xml"/></Relationships>
</file>

<file path=customXml/_rels/item11.xml.rels><?xml version="1.0" encoding="UTF-8" standalone="yes"?>
<Relationships xmlns="http://schemas.openxmlformats.org/package/2006/relationships"><Relationship Id="rId1" Type="http://schemas.openxmlformats.org/officeDocument/2006/relationships/customXmlProps" Target="itemProps11.xml"/></Relationships>
</file>

<file path=customXml/_rels/item110.xml.rels><?xml version="1.0" encoding="UTF-8" standalone="yes"?>
<Relationships xmlns="http://schemas.openxmlformats.org/package/2006/relationships"><Relationship Id="rId1" Type="http://schemas.openxmlformats.org/officeDocument/2006/relationships/customXmlProps" Target="itemProps110.xml"/></Relationships>
</file>

<file path=customXml/_rels/item111.xml.rels><?xml version="1.0" encoding="UTF-8" standalone="yes"?>
<Relationships xmlns="http://schemas.openxmlformats.org/package/2006/relationships"><Relationship Id="rId1" Type="http://schemas.openxmlformats.org/officeDocument/2006/relationships/customXmlProps" Target="itemProps111.xml"/></Relationships>
</file>

<file path=customXml/_rels/item112.xml.rels><?xml version="1.0" encoding="UTF-8" standalone="yes"?>
<Relationships xmlns="http://schemas.openxmlformats.org/package/2006/relationships"><Relationship Id="rId1" Type="http://schemas.openxmlformats.org/officeDocument/2006/relationships/customXmlProps" Target="itemProps112.xml"/></Relationships>
</file>

<file path=customXml/_rels/item113.xml.rels><?xml version="1.0" encoding="UTF-8" standalone="yes"?>
<Relationships xmlns="http://schemas.openxmlformats.org/package/2006/relationships"><Relationship Id="rId1" Type="http://schemas.openxmlformats.org/officeDocument/2006/relationships/customXmlProps" Target="itemProps113.xml"/></Relationships>
</file>

<file path=customXml/_rels/item114.xml.rels><?xml version="1.0" encoding="UTF-8" standalone="yes"?>
<Relationships xmlns="http://schemas.openxmlformats.org/package/2006/relationships"><Relationship Id="rId1" Type="http://schemas.openxmlformats.org/officeDocument/2006/relationships/customXmlProps" Target="itemProps114.xml"/></Relationships>
</file>

<file path=customXml/_rels/item115.xml.rels><?xml version="1.0" encoding="UTF-8" standalone="yes"?>
<Relationships xmlns="http://schemas.openxmlformats.org/package/2006/relationships"><Relationship Id="rId1" Type="http://schemas.openxmlformats.org/officeDocument/2006/relationships/customXmlProps" Target="itemProps115.xml"/></Relationships>
</file>

<file path=customXml/_rels/item116.xml.rels><?xml version="1.0" encoding="UTF-8" standalone="yes"?>
<Relationships xmlns="http://schemas.openxmlformats.org/package/2006/relationships"><Relationship Id="rId1" Type="http://schemas.openxmlformats.org/officeDocument/2006/relationships/customXmlProps" Target="itemProps116.xml"/></Relationships>
</file>

<file path=customXml/_rels/item117.xml.rels><?xml version="1.0" encoding="UTF-8" standalone="yes"?>
<Relationships xmlns="http://schemas.openxmlformats.org/package/2006/relationships"><Relationship Id="rId1" Type="http://schemas.openxmlformats.org/officeDocument/2006/relationships/customXmlProps" Target="itemProps117.xml"/></Relationships>
</file>

<file path=customXml/_rels/item118.xml.rels><?xml version="1.0" encoding="UTF-8" standalone="yes"?>
<Relationships xmlns="http://schemas.openxmlformats.org/package/2006/relationships"><Relationship Id="rId1" Type="http://schemas.openxmlformats.org/officeDocument/2006/relationships/customXmlProps" Target="itemProps118.xml"/></Relationships>
</file>

<file path=customXml/_rels/item119.xml.rels><?xml version="1.0" encoding="UTF-8" standalone="yes"?>
<Relationships xmlns="http://schemas.openxmlformats.org/package/2006/relationships"><Relationship Id="rId1" Type="http://schemas.openxmlformats.org/officeDocument/2006/relationships/customXmlProps" Target="itemProps119.xml"/></Relationships>
</file>

<file path=customXml/_rels/item12.xml.rels><?xml version="1.0" encoding="UTF-8" standalone="yes"?>
<Relationships xmlns="http://schemas.openxmlformats.org/package/2006/relationships"><Relationship Id="rId1" Type="http://schemas.openxmlformats.org/officeDocument/2006/relationships/customXmlProps" Target="itemProps12.xml"/></Relationships>
</file>

<file path=customXml/_rels/item120.xml.rels><?xml version="1.0" encoding="UTF-8" standalone="yes"?>
<Relationships xmlns="http://schemas.openxmlformats.org/package/2006/relationships"><Relationship Id="rId1" Type="http://schemas.openxmlformats.org/officeDocument/2006/relationships/customXmlProps" Target="itemProps120.xml"/></Relationships>
</file>

<file path=customXml/_rels/item121.xml.rels><?xml version="1.0" encoding="UTF-8" standalone="yes"?>
<Relationships xmlns="http://schemas.openxmlformats.org/package/2006/relationships"><Relationship Id="rId1" Type="http://schemas.openxmlformats.org/officeDocument/2006/relationships/customXmlProps" Target="itemProps121.xml"/></Relationships>
</file>

<file path=customXml/_rels/item122.xml.rels><?xml version="1.0" encoding="UTF-8" standalone="yes"?>
<Relationships xmlns="http://schemas.openxmlformats.org/package/2006/relationships"><Relationship Id="rId1" Type="http://schemas.openxmlformats.org/officeDocument/2006/relationships/customXmlProps" Target="itemProps122.xml"/></Relationships>
</file>

<file path=customXml/_rels/item13.xml.rels><?xml version="1.0" encoding="UTF-8" standalone="yes"?>
<Relationships xmlns="http://schemas.openxmlformats.org/package/2006/relationships"><Relationship Id="rId1" Type="http://schemas.openxmlformats.org/officeDocument/2006/relationships/customXmlProps" Target="itemProps13.xml"/></Relationships>
</file>

<file path=customXml/_rels/item14.xml.rels><?xml version="1.0" encoding="UTF-8" standalone="yes"?>
<Relationships xmlns="http://schemas.openxmlformats.org/package/2006/relationships"><Relationship Id="rId1" Type="http://schemas.openxmlformats.org/officeDocument/2006/relationships/customXmlProps" Target="itemProps14.xml"/></Relationships>
</file>

<file path=customXml/_rels/item15.xml.rels><?xml version="1.0" encoding="UTF-8" standalone="yes"?>
<Relationships xmlns="http://schemas.openxmlformats.org/package/2006/relationships"><Relationship Id="rId1" Type="http://schemas.openxmlformats.org/officeDocument/2006/relationships/customXmlProps" Target="itemProps15.xml"/></Relationships>
</file>

<file path=customXml/_rels/item16.xml.rels><?xml version="1.0" encoding="UTF-8" standalone="yes"?>
<Relationships xmlns="http://schemas.openxmlformats.org/package/2006/relationships"><Relationship Id="rId1" Type="http://schemas.openxmlformats.org/officeDocument/2006/relationships/customXmlProps" Target="itemProps16.xml"/></Relationships>
</file>

<file path=customXml/_rels/item17.xml.rels><?xml version="1.0" encoding="UTF-8" standalone="yes"?>
<Relationships xmlns="http://schemas.openxmlformats.org/package/2006/relationships"><Relationship Id="rId1" Type="http://schemas.openxmlformats.org/officeDocument/2006/relationships/customXmlProps" Target="itemProps17.xml"/></Relationships>
</file>

<file path=customXml/_rels/item18.xml.rels><?xml version="1.0" encoding="UTF-8" standalone="yes"?>
<Relationships xmlns="http://schemas.openxmlformats.org/package/2006/relationships"><Relationship Id="rId1" Type="http://schemas.openxmlformats.org/officeDocument/2006/relationships/customXmlProps" Target="itemProps18.xml"/></Relationships>
</file>

<file path=customXml/_rels/item19.xml.rels><?xml version="1.0" encoding="UTF-8" standalone="yes"?>
<Relationships xmlns="http://schemas.openxmlformats.org/package/2006/relationships"><Relationship Id="rId1" Type="http://schemas.openxmlformats.org/officeDocument/2006/relationships/customXmlProps" Target="itemProps19.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20.xml.rels><?xml version="1.0" encoding="UTF-8" standalone="yes"?>
<Relationships xmlns="http://schemas.openxmlformats.org/package/2006/relationships"><Relationship Id="rId1" Type="http://schemas.openxmlformats.org/officeDocument/2006/relationships/customXmlProps" Target="itemProps20.xml"/></Relationships>
</file>

<file path=customXml/_rels/item21.xml.rels><?xml version="1.0" encoding="UTF-8" standalone="yes"?>
<Relationships xmlns="http://schemas.openxmlformats.org/package/2006/relationships"><Relationship Id="rId1" Type="http://schemas.openxmlformats.org/officeDocument/2006/relationships/customXmlProps" Target="itemProps21.xml"/></Relationships>
</file>

<file path=customXml/_rels/item22.xml.rels><?xml version="1.0" encoding="UTF-8" standalone="yes"?>
<Relationships xmlns="http://schemas.openxmlformats.org/package/2006/relationships"><Relationship Id="rId1" Type="http://schemas.openxmlformats.org/officeDocument/2006/relationships/customXmlProps" Target="itemProps22.xml"/></Relationships>
</file>

<file path=customXml/_rels/item23.xml.rels><?xml version="1.0" encoding="UTF-8" standalone="yes"?>
<Relationships xmlns="http://schemas.openxmlformats.org/package/2006/relationships"><Relationship Id="rId1" Type="http://schemas.openxmlformats.org/officeDocument/2006/relationships/customXmlProps" Target="itemProps23.xml"/></Relationships>
</file>

<file path=customXml/_rels/item24.xml.rels><?xml version="1.0" encoding="UTF-8" standalone="yes"?>
<Relationships xmlns="http://schemas.openxmlformats.org/package/2006/relationships"><Relationship Id="rId1" Type="http://schemas.openxmlformats.org/officeDocument/2006/relationships/customXmlProps" Target="itemProps24.xml"/></Relationships>
</file>

<file path=customXml/_rels/item25.xml.rels><?xml version="1.0" encoding="UTF-8" standalone="yes"?>
<Relationships xmlns="http://schemas.openxmlformats.org/package/2006/relationships"><Relationship Id="rId1" Type="http://schemas.openxmlformats.org/officeDocument/2006/relationships/customXmlProps" Target="itemProps25.xml"/></Relationships>
</file>

<file path=customXml/_rels/item26.xml.rels><?xml version="1.0" encoding="UTF-8" standalone="yes"?>
<Relationships xmlns="http://schemas.openxmlformats.org/package/2006/relationships"><Relationship Id="rId1" Type="http://schemas.openxmlformats.org/officeDocument/2006/relationships/customXmlProps" Target="itemProps26.xml"/></Relationships>
</file>

<file path=customXml/_rels/item27.xml.rels><?xml version="1.0" encoding="UTF-8" standalone="yes"?>
<Relationships xmlns="http://schemas.openxmlformats.org/package/2006/relationships"><Relationship Id="rId1" Type="http://schemas.openxmlformats.org/officeDocument/2006/relationships/customXmlProps" Target="itemProps27.xml"/></Relationships>
</file>

<file path=customXml/_rels/item28.xml.rels><?xml version="1.0" encoding="UTF-8" standalone="yes"?>
<Relationships xmlns="http://schemas.openxmlformats.org/package/2006/relationships"><Relationship Id="rId1" Type="http://schemas.openxmlformats.org/officeDocument/2006/relationships/customXmlProps" Target="itemProps28.xml"/></Relationships>
</file>

<file path=customXml/_rels/item29.xml.rels><?xml version="1.0" encoding="UTF-8" standalone="yes"?>
<Relationships xmlns="http://schemas.openxmlformats.org/package/2006/relationships"><Relationship Id="rId1" Type="http://schemas.openxmlformats.org/officeDocument/2006/relationships/customXmlProps" Target="itemProps29.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30.xml.rels><?xml version="1.0" encoding="UTF-8" standalone="yes"?>
<Relationships xmlns="http://schemas.openxmlformats.org/package/2006/relationships"><Relationship Id="rId1" Type="http://schemas.openxmlformats.org/officeDocument/2006/relationships/customXmlProps" Target="itemProps30.xml"/></Relationships>
</file>

<file path=customXml/_rels/item31.xml.rels><?xml version="1.0" encoding="UTF-8" standalone="yes"?>
<Relationships xmlns="http://schemas.openxmlformats.org/package/2006/relationships"><Relationship Id="rId1" Type="http://schemas.openxmlformats.org/officeDocument/2006/relationships/customXmlProps" Target="itemProps31.xml"/></Relationships>
</file>

<file path=customXml/_rels/item32.xml.rels><?xml version="1.0" encoding="UTF-8" standalone="yes"?>
<Relationships xmlns="http://schemas.openxmlformats.org/package/2006/relationships"><Relationship Id="rId1" Type="http://schemas.openxmlformats.org/officeDocument/2006/relationships/customXmlProps" Target="itemProps32.xml"/></Relationships>
</file>

<file path=customXml/_rels/item33.xml.rels><?xml version="1.0" encoding="UTF-8" standalone="yes"?>
<Relationships xmlns="http://schemas.openxmlformats.org/package/2006/relationships"><Relationship Id="rId1" Type="http://schemas.openxmlformats.org/officeDocument/2006/relationships/customXmlProps" Target="itemProps33.xml"/></Relationships>
</file>

<file path=customXml/_rels/item34.xml.rels><?xml version="1.0" encoding="UTF-8" standalone="yes"?>
<Relationships xmlns="http://schemas.openxmlformats.org/package/2006/relationships"><Relationship Id="rId1" Type="http://schemas.openxmlformats.org/officeDocument/2006/relationships/customXmlProps" Target="itemProps34.xml"/></Relationships>
</file>

<file path=customXml/_rels/item35.xml.rels><?xml version="1.0" encoding="UTF-8" standalone="yes"?>
<Relationships xmlns="http://schemas.openxmlformats.org/package/2006/relationships"><Relationship Id="rId1" Type="http://schemas.openxmlformats.org/officeDocument/2006/relationships/customXmlProps" Target="itemProps35.xml"/></Relationships>
</file>

<file path=customXml/_rels/item36.xml.rels><?xml version="1.0" encoding="UTF-8" standalone="yes"?>
<Relationships xmlns="http://schemas.openxmlformats.org/package/2006/relationships"><Relationship Id="rId1" Type="http://schemas.openxmlformats.org/officeDocument/2006/relationships/customXmlProps" Target="itemProps36.xml"/></Relationships>
</file>

<file path=customXml/_rels/item37.xml.rels><?xml version="1.0" encoding="UTF-8" standalone="yes"?>
<Relationships xmlns="http://schemas.openxmlformats.org/package/2006/relationships"><Relationship Id="rId1" Type="http://schemas.openxmlformats.org/officeDocument/2006/relationships/customXmlProps" Target="itemProps37.xml"/></Relationships>
</file>

<file path=customXml/_rels/item38.xml.rels><?xml version="1.0" encoding="UTF-8" standalone="yes"?>
<Relationships xmlns="http://schemas.openxmlformats.org/package/2006/relationships"><Relationship Id="rId1" Type="http://schemas.openxmlformats.org/officeDocument/2006/relationships/customXmlProps" Target="itemProps38.xml"/></Relationships>
</file>

<file path=customXml/_rels/item39.xml.rels><?xml version="1.0" encoding="UTF-8" standalone="yes"?>
<Relationships xmlns="http://schemas.openxmlformats.org/package/2006/relationships"><Relationship Id="rId1" Type="http://schemas.openxmlformats.org/officeDocument/2006/relationships/customXmlProps" Target="itemProps39.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40.xml.rels><?xml version="1.0" encoding="UTF-8" standalone="yes"?>
<Relationships xmlns="http://schemas.openxmlformats.org/package/2006/relationships"><Relationship Id="rId1" Type="http://schemas.openxmlformats.org/officeDocument/2006/relationships/customXmlProps" Target="itemProps40.xml"/></Relationships>
</file>

<file path=customXml/_rels/item41.xml.rels><?xml version="1.0" encoding="UTF-8" standalone="yes"?>
<Relationships xmlns="http://schemas.openxmlformats.org/package/2006/relationships"><Relationship Id="rId1" Type="http://schemas.openxmlformats.org/officeDocument/2006/relationships/customXmlProps" Target="itemProps41.xml"/></Relationships>
</file>

<file path=customXml/_rels/item42.xml.rels><?xml version="1.0" encoding="UTF-8" standalone="yes"?>
<Relationships xmlns="http://schemas.openxmlformats.org/package/2006/relationships"><Relationship Id="rId1" Type="http://schemas.openxmlformats.org/officeDocument/2006/relationships/customXmlProps" Target="itemProps42.xml"/></Relationships>
</file>

<file path=customXml/_rels/item43.xml.rels><?xml version="1.0" encoding="UTF-8" standalone="yes"?>
<Relationships xmlns="http://schemas.openxmlformats.org/package/2006/relationships"><Relationship Id="rId1" Type="http://schemas.openxmlformats.org/officeDocument/2006/relationships/customXmlProps" Target="itemProps43.xml"/></Relationships>
</file>

<file path=customXml/_rels/item44.xml.rels><?xml version="1.0" encoding="UTF-8" standalone="yes"?>
<Relationships xmlns="http://schemas.openxmlformats.org/package/2006/relationships"><Relationship Id="rId1" Type="http://schemas.openxmlformats.org/officeDocument/2006/relationships/customXmlProps" Target="itemProps44.xml"/></Relationships>
</file>

<file path=customXml/_rels/item45.xml.rels><?xml version="1.0" encoding="UTF-8" standalone="yes"?>
<Relationships xmlns="http://schemas.openxmlformats.org/package/2006/relationships"><Relationship Id="rId1" Type="http://schemas.openxmlformats.org/officeDocument/2006/relationships/customXmlProps" Target="itemProps45.xml"/></Relationships>
</file>

<file path=customXml/_rels/item46.xml.rels><?xml version="1.0" encoding="UTF-8" standalone="yes"?>
<Relationships xmlns="http://schemas.openxmlformats.org/package/2006/relationships"><Relationship Id="rId1" Type="http://schemas.openxmlformats.org/officeDocument/2006/relationships/customXmlProps" Target="itemProps46.xml"/></Relationships>
</file>

<file path=customXml/_rels/item47.xml.rels><?xml version="1.0" encoding="UTF-8" standalone="yes"?>
<Relationships xmlns="http://schemas.openxmlformats.org/package/2006/relationships"><Relationship Id="rId1" Type="http://schemas.openxmlformats.org/officeDocument/2006/relationships/customXmlProps" Target="itemProps47.xml"/></Relationships>
</file>

<file path=customXml/_rels/item48.xml.rels><?xml version="1.0" encoding="UTF-8" standalone="yes"?>
<Relationships xmlns="http://schemas.openxmlformats.org/package/2006/relationships"><Relationship Id="rId1" Type="http://schemas.openxmlformats.org/officeDocument/2006/relationships/customXmlProps" Target="itemProps48.xml"/></Relationships>
</file>

<file path=customXml/_rels/item49.xml.rels><?xml version="1.0" encoding="UTF-8" standalone="yes"?>
<Relationships xmlns="http://schemas.openxmlformats.org/package/2006/relationships"><Relationship Id="rId1" Type="http://schemas.openxmlformats.org/officeDocument/2006/relationships/customXmlProps" Target="itemProps49.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_rels/item50.xml.rels><?xml version="1.0" encoding="UTF-8" standalone="yes"?>
<Relationships xmlns="http://schemas.openxmlformats.org/package/2006/relationships"><Relationship Id="rId1" Type="http://schemas.openxmlformats.org/officeDocument/2006/relationships/customXmlProps" Target="itemProps50.xml"/></Relationships>
</file>

<file path=customXml/_rels/item51.xml.rels><?xml version="1.0" encoding="UTF-8" standalone="yes"?>
<Relationships xmlns="http://schemas.openxmlformats.org/package/2006/relationships"><Relationship Id="rId1" Type="http://schemas.openxmlformats.org/officeDocument/2006/relationships/customXmlProps" Target="itemProps51.xml"/></Relationships>
</file>

<file path=customXml/_rels/item52.xml.rels><?xml version="1.0" encoding="UTF-8" standalone="yes"?>
<Relationships xmlns="http://schemas.openxmlformats.org/package/2006/relationships"><Relationship Id="rId1" Type="http://schemas.openxmlformats.org/officeDocument/2006/relationships/customXmlProps" Target="itemProps52.xml"/></Relationships>
</file>

<file path=customXml/_rels/item53.xml.rels><?xml version="1.0" encoding="UTF-8" standalone="yes"?>
<Relationships xmlns="http://schemas.openxmlformats.org/package/2006/relationships"><Relationship Id="rId1" Type="http://schemas.openxmlformats.org/officeDocument/2006/relationships/customXmlProps" Target="itemProps53.xml"/></Relationships>
</file>

<file path=customXml/_rels/item54.xml.rels><?xml version="1.0" encoding="UTF-8" standalone="yes"?>
<Relationships xmlns="http://schemas.openxmlformats.org/package/2006/relationships"><Relationship Id="rId1" Type="http://schemas.openxmlformats.org/officeDocument/2006/relationships/customXmlProps" Target="itemProps54.xml"/></Relationships>
</file>

<file path=customXml/_rels/item55.xml.rels><?xml version="1.0" encoding="UTF-8" standalone="yes"?>
<Relationships xmlns="http://schemas.openxmlformats.org/package/2006/relationships"><Relationship Id="rId1" Type="http://schemas.openxmlformats.org/officeDocument/2006/relationships/customXmlProps" Target="itemProps55.xml"/></Relationships>
</file>

<file path=customXml/_rels/item56.xml.rels><?xml version="1.0" encoding="UTF-8" standalone="yes"?>
<Relationships xmlns="http://schemas.openxmlformats.org/package/2006/relationships"><Relationship Id="rId1" Type="http://schemas.openxmlformats.org/officeDocument/2006/relationships/customXmlProps" Target="itemProps56.xml"/></Relationships>
</file>

<file path=customXml/_rels/item57.xml.rels><?xml version="1.0" encoding="UTF-8" standalone="yes"?>
<Relationships xmlns="http://schemas.openxmlformats.org/package/2006/relationships"><Relationship Id="rId1" Type="http://schemas.openxmlformats.org/officeDocument/2006/relationships/customXmlProps" Target="itemProps57.xml"/></Relationships>
</file>

<file path=customXml/_rels/item58.xml.rels><?xml version="1.0" encoding="UTF-8" standalone="yes"?>
<Relationships xmlns="http://schemas.openxmlformats.org/package/2006/relationships"><Relationship Id="rId1" Type="http://schemas.openxmlformats.org/officeDocument/2006/relationships/customXmlProps" Target="itemProps58.xml"/></Relationships>
</file>

<file path=customXml/_rels/item59.xml.rels><?xml version="1.0" encoding="UTF-8" standalone="yes"?>
<Relationships xmlns="http://schemas.openxmlformats.org/package/2006/relationships"><Relationship Id="rId1" Type="http://schemas.openxmlformats.org/officeDocument/2006/relationships/customXmlProps" Target="itemProps59.xml"/></Relationships>
</file>

<file path=customXml/_rels/item6.xml.rels><?xml version="1.0" encoding="UTF-8" standalone="yes"?>
<Relationships xmlns="http://schemas.openxmlformats.org/package/2006/relationships"><Relationship Id="rId1" Type="http://schemas.openxmlformats.org/officeDocument/2006/relationships/customXmlProps" Target="itemProps6.xml"/></Relationships>
</file>

<file path=customXml/_rels/item60.xml.rels><?xml version="1.0" encoding="UTF-8" standalone="yes"?>
<Relationships xmlns="http://schemas.openxmlformats.org/package/2006/relationships"><Relationship Id="rId1" Type="http://schemas.openxmlformats.org/officeDocument/2006/relationships/customXmlProps" Target="itemProps60.xml"/></Relationships>
</file>

<file path=customXml/_rels/item61.xml.rels><?xml version="1.0" encoding="UTF-8" standalone="yes"?>
<Relationships xmlns="http://schemas.openxmlformats.org/package/2006/relationships"><Relationship Id="rId1" Type="http://schemas.openxmlformats.org/officeDocument/2006/relationships/customXmlProps" Target="itemProps61.xml"/></Relationships>
</file>

<file path=customXml/_rels/item62.xml.rels><?xml version="1.0" encoding="UTF-8" standalone="yes"?>
<Relationships xmlns="http://schemas.openxmlformats.org/package/2006/relationships"><Relationship Id="rId1" Type="http://schemas.openxmlformats.org/officeDocument/2006/relationships/customXmlProps" Target="itemProps62.xml"/></Relationships>
</file>

<file path=customXml/_rels/item63.xml.rels><?xml version="1.0" encoding="UTF-8" standalone="yes"?>
<Relationships xmlns="http://schemas.openxmlformats.org/package/2006/relationships"><Relationship Id="rId1" Type="http://schemas.openxmlformats.org/officeDocument/2006/relationships/customXmlProps" Target="itemProps63.xml"/></Relationships>
</file>

<file path=customXml/_rels/item64.xml.rels><?xml version="1.0" encoding="UTF-8" standalone="yes"?>
<Relationships xmlns="http://schemas.openxmlformats.org/package/2006/relationships"><Relationship Id="rId1" Type="http://schemas.openxmlformats.org/officeDocument/2006/relationships/customXmlProps" Target="itemProps64.xml"/></Relationships>
</file>

<file path=customXml/_rels/item65.xml.rels><?xml version="1.0" encoding="UTF-8" standalone="yes"?>
<Relationships xmlns="http://schemas.openxmlformats.org/package/2006/relationships"><Relationship Id="rId1" Type="http://schemas.openxmlformats.org/officeDocument/2006/relationships/customXmlProps" Target="itemProps65.xml"/></Relationships>
</file>

<file path=customXml/_rels/item66.xml.rels><?xml version="1.0" encoding="UTF-8" standalone="yes"?>
<Relationships xmlns="http://schemas.openxmlformats.org/package/2006/relationships"><Relationship Id="rId1" Type="http://schemas.openxmlformats.org/officeDocument/2006/relationships/customXmlProps" Target="itemProps66.xml"/></Relationships>
</file>

<file path=customXml/_rels/item67.xml.rels><?xml version="1.0" encoding="UTF-8" standalone="yes"?>
<Relationships xmlns="http://schemas.openxmlformats.org/package/2006/relationships"><Relationship Id="rId1" Type="http://schemas.openxmlformats.org/officeDocument/2006/relationships/customXmlProps" Target="itemProps67.xml"/></Relationships>
</file>

<file path=customXml/_rels/item68.xml.rels><?xml version="1.0" encoding="UTF-8" standalone="yes"?>
<Relationships xmlns="http://schemas.openxmlformats.org/package/2006/relationships"><Relationship Id="rId1" Type="http://schemas.openxmlformats.org/officeDocument/2006/relationships/customXmlProps" Target="itemProps68.xml"/></Relationships>
</file>

<file path=customXml/_rels/item69.xml.rels><?xml version="1.0" encoding="UTF-8" standalone="yes"?>
<Relationships xmlns="http://schemas.openxmlformats.org/package/2006/relationships"><Relationship Id="rId1" Type="http://schemas.openxmlformats.org/officeDocument/2006/relationships/customXmlProps" Target="itemProps69.xml"/></Relationships>
</file>

<file path=customXml/_rels/item7.xml.rels><?xml version="1.0" encoding="UTF-8" standalone="yes"?>
<Relationships xmlns="http://schemas.openxmlformats.org/package/2006/relationships"><Relationship Id="rId1" Type="http://schemas.openxmlformats.org/officeDocument/2006/relationships/customXmlProps" Target="itemProps7.xml"/></Relationships>
</file>

<file path=customXml/_rels/item70.xml.rels><?xml version="1.0" encoding="UTF-8" standalone="yes"?>
<Relationships xmlns="http://schemas.openxmlformats.org/package/2006/relationships"><Relationship Id="rId1" Type="http://schemas.openxmlformats.org/officeDocument/2006/relationships/customXmlProps" Target="itemProps70.xml"/></Relationships>
</file>

<file path=customXml/_rels/item71.xml.rels><?xml version="1.0" encoding="UTF-8" standalone="yes"?>
<Relationships xmlns="http://schemas.openxmlformats.org/package/2006/relationships"><Relationship Id="rId1" Type="http://schemas.openxmlformats.org/officeDocument/2006/relationships/customXmlProps" Target="itemProps71.xml"/></Relationships>
</file>

<file path=customXml/_rels/item72.xml.rels><?xml version="1.0" encoding="UTF-8" standalone="yes"?>
<Relationships xmlns="http://schemas.openxmlformats.org/package/2006/relationships"><Relationship Id="rId1" Type="http://schemas.openxmlformats.org/officeDocument/2006/relationships/customXmlProps" Target="itemProps72.xml"/></Relationships>
</file>

<file path=customXml/_rels/item73.xml.rels><?xml version="1.0" encoding="UTF-8" standalone="yes"?>
<Relationships xmlns="http://schemas.openxmlformats.org/package/2006/relationships"><Relationship Id="rId1" Type="http://schemas.openxmlformats.org/officeDocument/2006/relationships/customXmlProps" Target="itemProps73.xml"/></Relationships>
</file>

<file path=customXml/_rels/item74.xml.rels><?xml version="1.0" encoding="UTF-8" standalone="yes"?>
<Relationships xmlns="http://schemas.openxmlformats.org/package/2006/relationships"><Relationship Id="rId1" Type="http://schemas.openxmlformats.org/officeDocument/2006/relationships/customXmlProps" Target="itemProps74.xml"/></Relationships>
</file>

<file path=customXml/_rels/item75.xml.rels><?xml version="1.0" encoding="UTF-8" standalone="yes"?>
<Relationships xmlns="http://schemas.openxmlformats.org/package/2006/relationships"><Relationship Id="rId1" Type="http://schemas.openxmlformats.org/officeDocument/2006/relationships/customXmlProps" Target="itemProps75.xml"/></Relationships>
</file>

<file path=customXml/_rels/item76.xml.rels><?xml version="1.0" encoding="UTF-8" standalone="yes"?>
<Relationships xmlns="http://schemas.openxmlformats.org/package/2006/relationships"><Relationship Id="rId1" Type="http://schemas.openxmlformats.org/officeDocument/2006/relationships/customXmlProps" Target="itemProps76.xml"/></Relationships>
</file>

<file path=customXml/_rels/item77.xml.rels><?xml version="1.0" encoding="UTF-8" standalone="yes"?>
<Relationships xmlns="http://schemas.openxmlformats.org/package/2006/relationships"><Relationship Id="rId1" Type="http://schemas.openxmlformats.org/officeDocument/2006/relationships/customXmlProps" Target="itemProps77.xml"/></Relationships>
</file>

<file path=customXml/_rels/item78.xml.rels><?xml version="1.0" encoding="UTF-8" standalone="yes"?>
<Relationships xmlns="http://schemas.openxmlformats.org/package/2006/relationships"><Relationship Id="rId1" Type="http://schemas.openxmlformats.org/officeDocument/2006/relationships/customXmlProps" Target="itemProps78.xml"/></Relationships>
</file>

<file path=customXml/_rels/item79.xml.rels><?xml version="1.0" encoding="UTF-8" standalone="yes"?>
<Relationships xmlns="http://schemas.openxmlformats.org/package/2006/relationships"><Relationship Id="rId1" Type="http://schemas.openxmlformats.org/officeDocument/2006/relationships/customXmlProps" Target="itemProps79.xml"/></Relationships>
</file>

<file path=customXml/_rels/item8.xml.rels><?xml version="1.0" encoding="UTF-8" standalone="yes"?>
<Relationships xmlns="http://schemas.openxmlformats.org/package/2006/relationships"><Relationship Id="rId1" Type="http://schemas.openxmlformats.org/officeDocument/2006/relationships/customXmlProps" Target="itemProps8.xml"/></Relationships>
</file>

<file path=customXml/_rels/item80.xml.rels><?xml version="1.0" encoding="UTF-8" standalone="yes"?>
<Relationships xmlns="http://schemas.openxmlformats.org/package/2006/relationships"><Relationship Id="rId1" Type="http://schemas.openxmlformats.org/officeDocument/2006/relationships/customXmlProps" Target="itemProps80.xml"/></Relationships>
</file>

<file path=customXml/_rels/item81.xml.rels><?xml version="1.0" encoding="UTF-8" standalone="yes"?>
<Relationships xmlns="http://schemas.openxmlformats.org/package/2006/relationships"><Relationship Id="rId1" Type="http://schemas.openxmlformats.org/officeDocument/2006/relationships/customXmlProps" Target="itemProps81.xml"/></Relationships>
</file>

<file path=customXml/_rels/item82.xml.rels><?xml version="1.0" encoding="UTF-8" standalone="yes"?>
<Relationships xmlns="http://schemas.openxmlformats.org/package/2006/relationships"><Relationship Id="rId1" Type="http://schemas.openxmlformats.org/officeDocument/2006/relationships/customXmlProps" Target="itemProps82.xml"/></Relationships>
</file>

<file path=customXml/_rels/item83.xml.rels><?xml version="1.0" encoding="UTF-8" standalone="yes"?>
<Relationships xmlns="http://schemas.openxmlformats.org/package/2006/relationships"><Relationship Id="rId1" Type="http://schemas.openxmlformats.org/officeDocument/2006/relationships/customXmlProps" Target="itemProps83.xml"/></Relationships>
</file>

<file path=customXml/_rels/item84.xml.rels><?xml version="1.0" encoding="UTF-8" standalone="yes"?>
<Relationships xmlns="http://schemas.openxmlformats.org/package/2006/relationships"><Relationship Id="rId1" Type="http://schemas.openxmlformats.org/officeDocument/2006/relationships/customXmlProps" Target="itemProps84.xml"/></Relationships>
</file>

<file path=customXml/_rels/item85.xml.rels><?xml version="1.0" encoding="UTF-8" standalone="yes"?>
<Relationships xmlns="http://schemas.openxmlformats.org/package/2006/relationships"><Relationship Id="rId1" Type="http://schemas.openxmlformats.org/officeDocument/2006/relationships/customXmlProps" Target="itemProps85.xml"/></Relationships>
</file>

<file path=customXml/_rels/item86.xml.rels><?xml version="1.0" encoding="UTF-8" standalone="yes"?>
<Relationships xmlns="http://schemas.openxmlformats.org/package/2006/relationships"><Relationship Id="rId1" Type="http://schemas.openxmlformats.org/officeDocument/2006/relationships/customXmlProps" Target="itemProps86.xml"/></Relationships>
</file>

<file path=customXml/_rels/item87.xml.rels><?xml version="1.0" encoding="UTF-8" standalone="yes"?>
<Relationships xmlns="http://schemas.openxmlformats.org/package/2006/relationships"><Relationship Id="rId1" Type="http://schemas.openxmlformats.org/officeDocument/2006/relationships/customXmlProps" Target="itemProps87.xml"/></Relationships>
</file>

<file path=customXml/_rels/item88.xml.rels><?xml version="1.0" encoding="UTF-8" standalone="yes"?>
<Relationships xmlns="http://schemas.openxmlformats.org/package/2006/relationships"><Relationship Id="rId1" Type="http://schemas.openxmlformats.org/officeDocument/2006/relationships/customXmlProps" Target="itemProps88.xml"/></Relationships>
</file>

<file path=customXml/_rels/item89.xml.rels><?xml version="1.0" encoding="UTF-8" standalone="yes"?>
<Relationships xmlns="http://schemas.openxmlformats.org/package/2006/relationships"><Relationship Id="rId1" Type="http://schemas.openxmlformats.org/officeDocument/2006/relationships/customXmlProps" Target="itemProps89.xml"/></Relationships>
</file>

<file path=customXml/_rels/item9.xml.rels><?xml version="1.0" encoding="UTF-8" standalone="yes"?>
<Relationships xmlns="http://schemas.openxmlformats.org/package/2006/relationships"><Relationship Id="rId1" Type="http://schemas.openxmlformats.org/officeDocument/2006/relationships/customXmlProps" Target="itemProps9.xml"/></Relationships>
</file>

<file path=customXml/_rels/item90.xml.rels><?xml version="1.0" encoding="UTF-8" standalone="yes"?>
<Relationships xmlns="http://schemas.openxmlformats.org/package/2006/relationships"><Relationship Id="rId1" Type="http://schemas.openxmlformats.org/officeDocument/2006/relationships/customXmlProps" Target="itemProps90.xml"/></Relationships>
</file>

<file path=customXml/_rels/item91.xml.rels><?xml version="1.0" encoding="UTF-8" standalone="yes"?>
<Relationships xmlns="http://schemas.openxmlformats.org/package/2006/relationships"><Relationship Id="rId1" Type="http://schemas.openxmlformats.org/officeDocument/2006/relationships/customXmlProps" Target="itemProps91.xml"/></Relationships>
</file>

<file path=customXml/_rels/item92.xml.rels><?xml version="1.0" encoding="UTF-8" standalone="yes"?>
<Relationships xmlns="http://schemas.openxmlformats.org/package/2006/relationships"><Relationship Id="rId1" Type="http://schemas.openxmlformats.org/officeDocument/2006/relationships/customXmlProps" Target="itemProps92.xml"/></Relationships>
</file>

<file path=customXml/_rels/item93.xml.rels><?xml version="1.0" encoding="UTF-8" standalone="yes"?>
<Relationships xmlns="http://schemas.openxmlformats.org/package/2006/relationships"><Relationship Id="rId1" Type="http://schemas.openxmlformats.org/officeDocument/2006/relationships/customXmlProps" Target="itemProps93.xml"/></Relationships>
</file>

<file path=customXml/_rels/item94.xml.rels><?xml version="1.0" encoding="UTF-8" standalone="yes"?>
<Relationships xmlns="http://schemas.openxmlformats.org/package/2006/relationships"><Relationship Id="rId1" Type="http://schemas.openxmlformats.org/officeDocument/2006/relationships/customXmlProps" Target="itemProps94.xml"/></Relationships>
</file>

<file path=customXml/_rels/item95.xml.rels><?xml version="1.0" encoding="UTF-8" standalone="yes"?>
<Relationships xmlns="http://schemas.openxmlformats.org/package/2006/relationships"><Relationship Id="rId1" Type="http://schemas.openxmlformats.org/officeDocument/2006/relationships/customXmlProps" Target="itemProps95.xml"/></Relationships>
</file>

<file path=customXml/_rels/item96.xml.rels><?xml version="1.0" encoding="UTF-8" standalone="yes"?>
<Relationships xmlns="http://schemas.openxmlformats.org/package/2006/relationships"><Relationship Id="rId1" Type="http://schemas.openxmlformats.org/officeDocument/2006/relationships/customXmlProps" Target="itemProps96.xml"/></Relationships>
</file>

<file path=customXml/_rels/item97.xml.rels><?xml version="1.0" encoding="UTF-8" standalone="yes"?>
<Relationships xmlns="http://schemas.openxmlformats.org/package/2006/relationships"><Relationship Id="rId1" Type="http://schemas.openxmlformats.org/officeDocument/2006/relationships/customXmlProps" Target="itemProps97.xml"/></Relationships>
</file>

<file path=customXml/_rels/item98.xml.rels><?xml version="1.0" encoding="UTF-8" standalone="yes"?>
<Relationships xmlns="http://schemas.openxmlformats.org/package/2006/relationships"><Relationship Id="rId1" Type="http://schemas.openxmlformats.org/officeDocument/2006/relationships/customXmlProps" Target="itemProps98.xml"/></Relationships>
</file>

<file path=customXml/_rels/item99.xml.rels><?xml version="1.0" encoding="UTF-8" standalone="yes"?>
<Relationships xmlns="http://schemas.openxmlformats.org/package/2006/relationships"><Relationship Id="rId1" Type="http://schemas.openxmlformats.org/officeDocument/2006/relationships/customXmlProps" Target="itemProps99.xml"/></Relationships>
</file>

<file path=customXml/item1.xml><?xml version="1.0" encoding="utf-8"?>
<EsriMapsInfo xmlns="ESRI.ArcGIS.Mapping.OfficeIntegration.PowerPointInfo">
  <Version>Version1</Version>
  <RequiresSignIn>False</RequiresSignIn>
</EsriMapsInfo>
</file>

<file path=customXml/item10.xml><?xml version="1.0" encoding="utf-8"?>
<EsriMapsInfo xmlns="ESRI.ArcGIS.Mapping.OfficeIntegration.PowerPointInfo">
  <Version>Version1</Version>
  <RequiresSignIn>False</RequiresSignIn>
</EsriMapsInfo>
</file>

<file path=customXml/item100.xml><?xml version="1.0" encoding="utf-8"?>
<EsriMapsInfo xmlns="ESRI.ArcGIS.Mapping.OfficeIntegration.PowerPointInfo">
  <Version>Version1</Version>
  <RequiresSignIn>False</RequiresSignIn>
</EsriMapsInfo>
</file>

<file path=customXml/item101.xml><?xml version="1.0" encoding="utf-8"?>
<EsriMapsInfo xmlns="ESRI.ArcGIS.Mapping.OfficeIntegration.PowerPointInfo">
  <Version>Version1</Version>
  <RequiresSignIn>False</RequiresSignIn>
</EsriMapsInfo>
</file>

<file path=customXml/item102.xml><?xml version="1.0" encoding="utf-8"?>
<EsriMapsInfo xmlns="ESRI.ArcGIS.Mapping.OfficeIntegration.PowerPointInfo">
  <Version>Version1</Version>
  <RequiresSignIn>False</RequiresSignIn>
</EsriMapsInfo>
</file>

<file path=customXml/item103.xml><?xml version="1.0" encoding="utf-8"?>
<EsriMapsInfo xmlns="ESRI.ArcGIS.Mapping.OfficeIntegration.PowerPointInfo">
  <Version>Version1</Version>
  <RequiresSignIn>False</RequiresSignIn>
</EsriMapsInfo>
</file>

<file path=customXml/item104.xml><?xml version="1.0" encoding="utf-8"?>
<EsriMapsInfo xmlns="ESRI.ArcGIS.Mapping.OfficeIntegration.PowerPointInfo">
  <Version>Version1</Version>
  <RequiresSignIn>False</RequiresSignIn>
</EsriMapsInfo>
</file>

<file path=customXml/item105.xml><?xml version="1.0" encoding="utf-8"?>
<EsriMapsInfo xmlns="ESRI.ArcGIS.Mapping.OfficeIntegration.PowerPointInfo">
  <Version>Version1</Version>
  <RequiresSignIn>False</RequiresSignIn>
</EsriMapsInfo>
</file>

<file path=customXml/item106.xml><?xml version="1.0" encoding="utf-8"?>
<EsriMapsInfo xmlns="ESRI.ArcGIS.Mapping.OfficeIntegration.PowerPointInfo">
  <Version>Version1</Version>
  <RequiresSignIn>False</RequiresSignIn>
</EsriMapsInfo>
</file>

<file path=customXml/item107.xml><?xml version="1.0" encoding="utf-8"?>
<EsriMapsInfo xmlns="ESRI.ArcGIS.Mapping.OfficeIntegration.PowerPointInfo">
  <Version>Version1</Version>
  <RequiresSignIn>False</RequiresSignIn>
</EsriMapsInfo>
</file>

<file path=customXml/item108.xml><?xml version="1.0" encoding="utf-8"?>
<EsriMapsInfo xmlns="ESRI.ArcGIS.Mapping.OfficeIntegration.PowerPointInfo">
  <Version>Version1</Version>
  <RequiresSignIn>False</RequiresSignIn>
</EsriMapsInfo>
</file>

<file path=customXml/item109.xml><?xml version="1.0" encoding="utf-8"?>
<EsriMapsInfo xmlns="ESRI.ArcGIS.Mapping.OfficeIntegration.PowerPointInfo">
  <Version>Version1</Version>
  <RequiresSignIn>False</RequiresSignIn>
</EsriMapsInfo>
</file>

<file path=customXml/item11.xml><?xml version="1.0" encoding="utf-8"?>
<EsriMapsInfo xmlns="ESRI.ArcGIS.Mapping.OfficeIntegration.PowerPointInfo">
  <Version>Version1</Version>
  <RequiresSignIn>False</RequiresSignIn>
</EsriMapsInfo>
</file>

<file path=customXml/item110.xml><?xml version="1.0" encoding="utf-8"?>
<EsriMapsInfo xmlns="ESRI.ArcGIS.Mapping.OfficeIntegration.PowerPointInfo">
  <Version>Version1</Version>
  <RequiresSignIn>False</RequiresSignIn>
</EsriMapsInfo>
</file>

<file path=customXml/item111.xml><?xml version="1.0" encoding="utf-8"?>
<EsriMapsInfo xmlns="ESRI.ArcGIS.Mapping.OfficeIntegration.PowerPointInfo">
  <Version>Version1</Version>
  <RequiresSignIn>False</RequiresSignIn>
</EsriMapsInfo>
</file>

<file path=customXml/item112.xml><?xml version="1.0" encoding="utf-8"?>
<EsriMapsInfo xmlns="ESRI.ArcGIS.Mapping.OfficeIntegration.PowerPointInfo">
  <Version>Version1</Version>
  <RequiresSignIn>False</RequiresSignIn>
</EsriMapsInfo>
</file>

<file path=customXml/item113.xml><?xml version="1.0" encoding="utf-8"?>
<EsriMapsInfo xmlns="ESRI.ArcGIS.Mapping.OfficeIntegration.PowerPointInfo">
  <Version>Version1</Version>
  <RequiresSignIn>False</RequiresSignIn>
</EsriMapsInfo>
</file>

<file path=customXml/item114.xml><?xml version="1.0" encoding="utf-8"?>
<EsriMapsInfo xmlns="ESRI.ArcGIS.Mapping.OfficeIntegration.PowerPointInfo">
  <Version>Version1</Version>
  <RequiresSignIn>False</RequiresSignIn>
</EsriMapsInfo>
</file>

<file path=customXml/item115.xml><?xml version="1.0" encoding="utf-8"?>
<EsriMapsInfo xmlns="ESRI.ArcGIS.Mapping.OfficeIntegration.PowerPointInfo">
  <Version>Version1</Version>
  <RequiresSignIn>False</RequiresSignIn>
</EsriMapsInfo>
</file>

<file path=customXml/item116.xml><?xml version="1.0" encoding="utf-8"?>
<EsriMapsInfo xmlns="ESRI.ArcGIS.Mapping.OfficeIntegration.PowerPointInfo">
  <Version>Version1</Version>
  <RequiresSignIn>False</RequiresSignIn>
</EsriMapsInfo>
</file>

<file path=customXml/item117.xml><?xml version="1.0" encoding="utf-8"?>
<EsriMapsInfo xmlns="ESRI.ArcGIS.Mapping.OfficeIntegration.PowerPointInfo">
  <Version>Version1</Version>
  <RequiresSignIn>False</RequiresSignIn>
</EsriMapsInfo>
</file>

<file path=customXml/item118.xml><?xml version="1.0" encoding="utf-8"?>
<EsriMapsInfo xmlns="ESRI.ArcGIS.Mapping.OfficeIntegration.PowerPointInfo">
  <Version>Version1</Version>
  <RequiresSignIn>False</RequiresSignIn>
</EsriMapsInfo>
</file>

<file path=customXml/item119.xml><?xml version="1.0" encoding="utf-8"?>
<EsriMapsInfo xmlns="ESRI.ArcGIS.Mapping.OfficeIntegration.PowerPointInfo">
  <Version>Version1</Version>
  <RequiresSignIn>False</RequiresSignIn>
</EsriMapsInfo>
</file>

<file path=customXml/item12.xml><?xml version="1.0" encoding="utf-8"?>
<EsriMapsInfo xmlns="ESRI.ArcGIS.Mapping.OfficeIntegration.PowerPointInfo">
  <Version>Version1</Version>
  <RequiresSignIn>False</RequiresSignIn>
</EsriMapsInfo>
</file>

<file path=customXml/item120.xml><?xml version="1.0" encoding="utf-8"?>
<EsriMapsInfo xmlns="ESRI.ArcGIS.Mapping.OfficeIntegration.PowerPointInfo">
  <Version>Version1</Version>
  <RequiresSignIn>False</RequiresSignIn>
</EsriMapsInfo>
</file>

<file path=customXml/item121.xml><?xml version="1.0" encoding="utf-8"?>
<EsriMapsInfo xmlns="ESRI.ArcGIS.Mapping.OfficeIntegration.PowerPointInfo">
  <Version>Version1</Version>
  <RequiresSignIn>False</RequiresSignIn>
</EsriMapsInfo>
</file>

<file path=customXml/item122.xml><?xml version="1.0" encoding="utf-8"?>
<EsriMapsInfo xmlns="ESRI.ArcGIS.Mapping.OfficeIntegration.PowerPointInfo">
  <Version>Version1</Version>
  <RequiresSignIn>False</RequiresSignIn>
</EsriMapsInfo>
</file>

<file path=customXml/item13.xml><?xml version="1.0" encoding="utf-8"?>
<EsriMapsInfo xmlns="ESRI.ArcGIS.Mapping.OfficeIntegration.PowerPointInfo">
  <Version>Version1</Version>
  <RequiresSignIn>False</RequiresSignIn>
</EsriMapsInfo>
</file>

<file path=customXml/item14.xml><?xml version="1.0" encoding="utf-8"?>
<EsriMapsInfo xmlns="ESRI.ArcGIS.Mapping.OfficeIntegration.PowerPointInfo">
  <Version>Version1</Version>
  <RequiresSignIn>False</RequiresSignIn>
</EsriMapsInfo>
</file>

<file path=customXml/item15.xml><?xml version="1.0" encoding="utf-8"?>
<EsriMapsInfo xmlns="ESRI.ArcGIS.Mapping.OfficeIntegration.PowerPointInfo">
  <Version>Version1</Version>
  <RequiresSignIn>False</RequiresSignIn>
</EsriMapsInfo>
</file>

<file path=customXml/item16.xml><?xml version="1.0" encoding="utf-8"?>
<EsriMapsInfo xmlns="ESRI.ArcGIS.Mapping.OfficeIntegration.PowerPointInfo">
  <Version>Version1</Version>
  <RequiresSignIn>False</RequiresSignIn>
</EsriMapsInfo>
</file>

<file path=customXml/item17.xml><?xml version="1.0" encoding="utf-8"?>
<EsriMapsInfo xmlns="ESRI.ArcGIS.Mapping.OfficeIntegration.PowerPointInfo">
  <Version>Version1</Version>
  <RequiresSignIn>False</RequiresSignIn>
</EsriMapsInfo>
</file>

<file path=customXml/item18.xml><?xml version="1.0" encoding="utf-8"?>
<EsriMapsInfo xmlns="ESRI.ArcGIS.Mapping.OfficeIntegration.PowerPointInfo">
  <Version>Version1</Version>
  <RequiresSignIn>False</RequiresSignIn>
</EsriMapsInfo>
</file>

<file path=customXml/item19.xml><?xml version="1.0" encoding="utf-8"?>
<EsriMapsInfo xmlns="ESRI.ArcGIS.Mapping.OfficeIntegration.PowerPointInfo">
  <Version>Version1</Version>
  <RequiresSignIn>False</RequiresSignIn>
</EsriMapsInfo>
</file>

<file path=customXml/item2.xml><?xml version="1.0" encoding="utf-8"?>
<EsriMapsInfo xmlns="ESRI.ArcGIS.Mapping.OfficeIntegration.PowerPointInfo">
  <Version>Version1</Version>
  <RequiresSignIn>False</RequiresSignIn>
</EsriMapsInfo>
</file>

<file path=customXml/item20.xml><?xml version="1.0" encoding="utf-8"?>
<EsriMapsInfo xmlns="ESRI.ArcGIS.Mapping.OfficeIntegration.PowerPointInfo">
  <Version>Version1</Version>
  <RequiresSignIn>False</RequiresSignIn>
</EsriMapsInfo>
</file>

<file path=customXml/item21.xml><?xml version="1.0" encoding="utf-8"?>
<p:properties xmlns:p="http://schemas.microsoft.com/office/2006/metadata/properties" xmlns:xsi="http://www.w3.org/2001/XMLSchema-instance" xmlns:pc="http://schemas.microsoft.com/office/infopath/2007/PartnerControls">
  <documentManagement/>
</p:properties>
</file>

<file path=customXml/item22.xml><?xml version="1.0" encoding="utf-8"?>
<EsriMapsInfo xmlns="ESRI.ArcGIS.Mapping.OfficeIntegration.PowerPointInfo">
  <Version>Version1</Version>
  <RequiresSignIn>False</RequiresSignIn>
</EsriMapsInfo>
</file>

<file path=customXml/item23.xml><?xml version="1.0" encoding="utf-8"?>
<EsriMapsInfo xmlns="ESRI.ArcGIS.Mapping.OfficeIntegration.PowerPointInfo">
  <Version>Version1</Version>
  <RequiresSignIn>False</RequiresSignIn>
</EsriMapsInfo>
</file>

<file path=customXml/item24.xml><?xml version="1.0" encoding="utf-8"?>
<EsriMapsInfo xmlns="ESRI.ArcGIS.Mapping.OfficeIntegration.PowerPointInfo">
  <Version>Version1</Version>
  <RequiresSignIn>False</RequiresSignIn>
</EsriMapsInfo>
</file>

<file path=customXml/item25.xml><?xml version="1.0" encoding="utf-8"?>
<EsriMapsInfo xmlns="ESRI.ArcGIS.Mapping.OfficeIntegration.PowerPointInfo">
  <Version>Version1</Version>
  <RequiresSignIn>False</RequiresSignIn>
</EsriMapsInfo>
</file>

<file path=customXml/item26.xml><?xml version="1.0" encoding="utf-8"?>
<EsriMapsInfo xmlns="ESRI.ArcGIS.Mapping.OfficeIntegration.PowerPointInfo">
  <Version>Version1</Version>
  <RequiresSignIn>False</RequiresSignIn>
</EsriMapsInfo>
</file>

<file path=customXml/item27.xml><?xml version="1.0" encoding="utf-8"?>
<EsriMapsInfo xmlns="ESRI.ArcGIS.Mapping.OfficeIntegration.PowerPointInfo">
  <Version>Version1</Version>
  <RequiresSignIn>False</RequiresSignIn>
</EsriMapsInfo>
</file>

<file path=customXml/item28.xml><?xml version="1.0" encoding="utf-8"?>
<EsriMapsInfo xmlns="ESRI.ArcGIS.Mapping.OfficeIntegration.PowerPointInfo">
  <Version>Version1</Version>
  <RequiresSignIn>False</RequiresSignIn>
</EsriMapsInfo>
</file>

<file path=customXml/item29.xml><?xml version="1.0" encoding="utf-8"?>
<EsriMapsInfo xmlns="ESRI.ArcGIS.Mapping.OfficeIntegration.PowerPointInfo">
  <Version>Version1</Version>
  <RequiresSignIn>False</RequiresSignIn>
</EsriMapsInfo>
</file>

<file path=customXml/item3.xml><?xml version="1.0" encoding="utf-8"?>
<EsriMapsInfo xmlns="ESRI.ArcGIS.Mapping.OfficeIntegration.PowerPointInfo">
  <Version>Version1</Version>
  <RequiresSignIn>False</RequiresSignIn>
</EsriMapsInfo>
</file>

<file path=customXml/item30.xml><?xml version="1.0" encoding="utf-8"?>
<EsriMapsInfo xmlns="ESRI.ArcGIS.Mapping.OfficeIntegration.PowerPointInfo">
  <Version>Version1</Version>
  <RequiresSignIn>False</RequiresSignIn>
</EsriMapsInfo>
</file>

<file path=customXml/item31.xml><?xml version="1.0" encoding="utf-8"?>
<EsriMapsInfo xmlns="ESRI.ArcGIS.Mapping.OfficeIntegration.PowerPointInfo">
  <Version>Version1</Version>
  <RequiresSignIn>False</RequiresSignIn>
</EsriMapsInfo>
</file>

<file path=customXml/item32.xml><?xml version="1.0" encoding="utf-8"?>
<EsriMapsInfo xmlns="ESRI.ArcGIS.Mapping.OfficeIntegration.PowerPointInfo">
  <Version>Version1</Version>
  <RequiresSignIn>False</RequiresSignIn>
</EsriMapsInfo>
</file>

<file path=customXml/item33.xml><?xml version="1.0" encoding="utf-8"?>
<EsriMapsInfo xmlns="ESRI.ArcGIS.Mapping.OfficeIntegration.PowerPointInfo">
  <Version>Version1</Version>
  <RequiresSignIn>False</RequiresSignIn>
</EsriMapsInfo>
</file>

<file path=customXml/item34.xml><?xml version="1.0" encoding="utf-8"?>
<EsriMapsInfo xmlns="ESRI.ArcGIS.Mapping.OfficeIntegration.PowerPointInfo">
  <Version>Version1</Version>
  <RequiresSignIn>False</RequiresSignIn>
</EsriMapsInfo>
</file>

<file path=customXml/item35.xml><?xml version="1.0" encoding="utf-8"?>
<EsriMapsInfo xmlns="ESRI.ArcGIS.Mapping.OfficeIntegration.PowerPointInfo">
  <Version>Version1</Version>
  <RequiresSignIn>False</RequiresSignIn>
</EsriMapsInfo>
</file>

<file path=customXml/item36.xml><?xml version="1.0" encoding="utf-8"?>
<EsriMapsInfo xmlns="ESRI.ArcGIS.Mapping.OfficeIntegration.PowerPointInfo">
  <Version>Version1</Version>
  <RequiresSignIn>False</RequiresSignIn>
</EsriMapsInfo>
</file>

<file path=customXml/item37.xml><?xml version="1.0" encoding="utf-8"?>
<EsriMapsInfo xmlns="ESRI.ArcGIS.Mapping.OfficeIntegration.PowerPointInfo">
  <Version>Version1</Version>
  <RequiresSignIn>False</RequiresSignIn>
</EsriMapsInfo>
</file>

<file path=customXml/item38.xml><?xml version="1.0" encoding="utf-8"?>
<EsriMapsInfo xmlns="ESRI.ArcGIS.Mapping.OfficeIntegration.PowerPointInfo">
  <Version>Version1</Version>
  <RequiresSignIn>False</RequiresSignIn>
</EsriMapsInfo>
</file>

<file path=customXml/item39.xml><?xml version="1.0" encoding="utf-8"?>
<EsriMapsInfo xmlns="ESRI.ArcGIS.Mapping.OfficeIntegration.PowerPointInfo">
  <Version>Version1</Version>
  <RequiresSignIn>False</RequiresSignIn>
</EsriMapsInfo>
</file>

<file path=customXml/item4.xml><?xml version="1.0" encoding="utf-8"?>
<EsriMapsInfo xmlns="ESRI.ArcGIS.Mapping.OfficeIntegration.PowerPointInfo">
  <Version>Version1</Version>
  <RequiresSignIn>False</RequiresSignIn>
</EsriMapsInfo>
</file>

<file path=customXml/item40.xml><?xml version="1.0" encoding="utf-8"?>
<EsriMapsInfo xmlns="ESRI.ArcGIS.Mapping.OfficeIntegration.PowerPointInfo">
  <Version>Version1</Version>
  <RequiresSignIn>False</RequiresSignIn>
</EsriMapsInfo>
</file>

<file path=customXml/item41.xml><?xml version="1.0" encoding="utf-8"?>
<EsriMapsInfo xmlns="ESRI.ArcGIS.Mapping.OfficeIntegration.PowerPointInfo">
  <Version>Version1</Version>
  <RequiresSignIn>False</RequiresSignIn>
</EsriMapsInfo>
</file>

<file path=customXml/item42.xml><?xml version="1.0" encoding="utf-8"?>
<EsriMapsInfo xmlns="ESRI.ArcGIS.Mapping.OfficeIntegration.PowerPointInfo">
  <Version>Version1</Version>
  <RequiresSignIn>False</RequiresSignIn>
</EsriMapsInfo>
</file>

<file path=customXml/item43.xml><?xml version="1.0" encoding="utf-8"?>
<EsriMapsInfo xmlns="ESRI.ArcGIS.Mapping.OfficeIntegration.PowerPointInfo">
  <Version>Version1</Version>
  <RequiresSignIn>False</RequiresSignIn>
</EsriMapsInfo>
</file>

<file path=customXml/item44.xml><?xml version="1.0" encoding="utf-8"?>
<EsriMapsInfo xmlns="ESRI.ArcGIS.Mapping.OfficeIntegration.PowerPointInfo">
  <Version>Version1</Version>
  <RequiresSignIn>False</RequiresSignIn>
</EsriMapsInfo>
</file>

<file path=customXml/item45.xml><?xml version="1.0" encoding="utf-8"?>
<EsriMapsInfo xmlns="ESRI.ArcGIS.Mapping.OfficeIntegration.PowerPointInfo">
  <Version>Version1</Version>
  <RequiresSignIn>False</RequiresSignIn>
</EsriMapsInfo>
</file>

<file path=customXml/item46.xml><?xml version="1.0" encoding="utf-8"?>
<EsriMapsInfo xmlns="ESRI.ArcGIS.Mapping.OfficeIntegration.PowerPointInfo">
  <Version>Version1</Version>
  <RequiresSignIn>False</RequiresSignIn>
</EsriMapsInfo>
</file>

<file path=customXml/item47.xml><?xml version="1.0" encoding="utf-8"?>
<EsriMapsInfo xmlns="ESRI.ArcGIS.Mapping.OfficeIntegration.PowerPointInfo">
  <Version>Version1</Version>
  <RequiresSignIn>False</RequiresSignIn>
</EsriMapsInfo>
</file>

<file path=customXml/item48.xml><?xml version="1.0" encoding="utf-8"?>
<EsriMapsInfo xmlns="ESRI.ArcGIS.Mapping.OfficeIntegration.PowerPointInfo">
  <Version>Version1</Version>
  <RequiresSignIn>False</RequiresSignIn>
</EsriMapsInfo>
</file>

<file path=customXml/item49.xml><?xml version="1.0" encoding="utf-8"?>
<EsriMapsInfo xmlns="ESRI.ArcGIS.Mapping.OfficeIntegration.PowerPointInfo">
  <Version>Version1</Version>
  <RequiresSignIn>False</RequiresSignIn>
</EsriMapsInfo>
</file>

<file path=customXml/item5.xml><?xml version="1.0" encoding="utf-8"?>
<EsriMapsInfo xmlns="ESRI.ArcGIS.Mapping.OfficeIntegration.PowerPointInfo">
  <Version>Version1</Version>
  <RequiresSignIn>False</RequiresSignIn>
</EsriMapsInfo>
</file>

<file path=customXml/item50.xml><?xml version="1.0" encoding="utf-8"?>
<EsriMapsInfo xmlns="ESRI.ArcGIS.Mapping.OfficeIntegration.PowerPointInfo">
  <Version>Version1</Version>
  <RequiresSignIn>False</RequiresSignIn>
</EsriMapsInfo>
</file>

<file path=customXml/item51.xml><?xml version="1.0" encoding="utf-8"?>
<EsriMapsInfo xmlns="ESRI.ArcGIS.Mapping.OfficeIntegration.PowerPointInfo">
  <Version>Version1</Version>
  <RequiresSignIn>False</RequiresSignIn>
</EsriMapsInfo>
</file>

<file path=customXml/item52.xml><?xml version="1.0" encoding="utf-8"?>
<EsriMapsInfo xmlns="ESRI.ArcGIS.Mapping.OfficeIntegration.PowerPointInfo">
  <Version>Version1</Version>
  <RequiresSignIn>False</RequiresSignIn>
</EsriMapsInfo>
</file>

<file path=customXml/item53.xml><?xml version="1.0" encoding="utf-8"?>
<EsriMapsInfo xmlns="ESRI.ArcGIS.Mapping.OfficeIntegration.PowerPointInfo">
  <Version>Version1</Version>
  <RequiresSignIn>False</RequiresSignIn>
</EsriMapsInfo>
</file>

<file path=customXml/item54.xml><?xml version="1.0" encoding="utf-8"?>
<EsriMapsInfo xmlns="ESRI.ArcGIS.Mapping.OfficeIntegration.PowerPointInfo">
  <Version>Version1</Version>
  <RequiresSignIn>False</RequiresSignIn>
</EsriMapsInfo>
</file>

<file path=customXml/item55.xml><?xml version="1.0" encoding="utf-8"?>
<EsriMapsInfo xmlns="ESRI.ArcGIS.Mapping.OfficeIntegration.PowerPointInfo">
  <Version>Version1</Version>
  <RequiresSignIn>False</RequiresSignIn>
</EsriMapsInfo>
</file>

<file path=customXml/item56.xml><?xml version="1.0" encoding="utf-8"?>
<EsriMapsInfo xmlns="ESRI.ArcGIS.Mapping.OfficeIntegration.PowerPointInfo">
  <Version>Version1</Version>
  <RequiresSignIn>False</RequiresSignIn>
</EsriMapsInfo>
</file>

<file path=customXml/item57.xml><?xml version="1.0" encoding="utf-8"?>
<EsriMapsInfo xmlns="ESRI.ArcGIS.Mapping.OfficeIntegration.PowerPointInfo">
  <Version>Version1</Version>
  <RequiresSignIn>False</RequiresSignIn>
</EsriMapsInfo>
</file>

<file path=customXml/item58.xml><?xml version="1.0" encoding="utf-8"?>
<?mso-contentType ?>
<FormTemplates xmlns="http://schemas.microsoft.com/sharepoint/v3/contenttype/forms">
  <Display>DocumentLibraryForm</Display>
  <Edit>DocumentLibraryForm</Edit>
  <New>DocumentLibraryForm</New>
</FormTemplates>
</file>

<file path=customXml/item59.xml><?xml version="1.0" encoding="utf-8"?>
<EsriMapsInfo xmlns="ESRI.ArcGIS.Mapping.OfficeIntegration.PowerPointInfo">
  <Version>Version1</Version>
  <RequiresSignIn>False</RequiresSignIn>
</EsriMapsInfo>
</file>

<file path=customXml/item6.xml><?xml version="1.0" encoding="utf-8"?>
<EsriMapsInfo xmlns="ESRI.ArcGIS.Mapping.OfficeIntegration.PowerPointInfo">
  <Version>Version1</Version>
  <RequiresSignIn>False</RequiresSignIn>
</EsriMapsInfo>
</file>

<file path=customXml/item60.xml><?xml version="1.0" encoding="utf-8"?>
<EsriMapsInfo xmlns="ESRI.ArcGIS.Mapping.OfficeIntegration.PowerPointInfo">
  <Version>Version1</Version>
  <RequiresSignIn>False</RequiresSignIn>
</EsriMapsInfo>
</file>

<file path=customXml/item61.xml><?xml version="1.0" encoding="utf-8"?>
<EsriMapsInfo xmlns="ESRI.ArcGIS.Mapping.OfficeIntegration.PowerPointInfo">
  <Version>Version1</Version>
  <RequiresSignIn>False</RequiresSignIn>
</EsriMapsInfo>
</file>

<file path=customXml/item62.xml><?xml version="1.0" encoding="utf-8"?>
<EsriMapsInfo xmlns="ESRI.ArcGIS.Mapping.OfficeIntegration.PowerPointInfo">
  <Version>Version1</Version>
  <RequiresSignIn>False</RequiresSignIn>
</EsriMapsInfo>
</file>

<file path=customXml/item63.xml><?xml version="1.0" encoding="utf-8"?>
<EsriMapsInfo xmlns="ESRI.ArcGIS.Mapping.OfficeIntegration.PowerPointInfo">
  <Version>Version1</Version>
  <RequiresSignIn>False</RequiresSignIn>
</EsriMapsInfo>
</file>

<file path=customXml/item64.xml><?xml version="1.0" encoding="utf-8"?>
<EsriMapsInfo xmlns="ESRI.ArcGIS.Mapping.OfficeIntegration.PowerPointInfo">
  <Version>Version1</Version>
  <RequiresSignIn>False</RequiresSignIn>
</EsriMapsInfo>
</file>

<file path=customXml/item65.xml><?xml version="1.0" encoding="utf-8"?>
<EsriMapsInfo xmlns="ESRI.ArcGIS.Mapping.OfficeIntegration.PowerPointInfo">
  <Version>Version1</Version>
  <RequiresSignIn>False</RequiresSignIn>
</EsriMapsInfo>
</file>

<file path=customXml/item66.xml><?xml version="1.0" encoding="utf-8"?>
<EsriMapsInfo xmlns="ESRI.ArcGIS.Mapping.OfficeIntegration.PowerPointInfo">
  <Version>Version1</Version>
  <RequiresSignIn>False</RequiresSignIn>
</EsriMapsInfo>
</file>

<file path=customXml/item67.xml><?xml version="1.0" encoding="utf-8"?>
<EsriMapsInfo xmlns="ESRI.ArcGIS.Mapping.OfficeIntegration.PowerPointInfo">
  <Version>Version1</Version>
  <RequiresSignIn>False</RequiresSignIn>
</EsriMapsInfo>
</file>

<file path=customXml/item68.xml><?xml version="1.0" encoding="utf-8"?>
<EsriMapsInfo xmlns="ESRI.ArcGIS.Mapping.OfficeIntegration.PowerPointInfo">
  <Version>Version1</Version>
  <RequiresSignIn>False</RequiresSignIn>
</EsriMapsInfo>
</file>

<file path=customXml/item69.xml><?xml version="1.0" encoding="utf-8"?>
<EsriMapsInfo xmlns="ESRI.ArcGIS.Mapping.OfficeIntegration.PowerPointInfo">
  <Version>Version1</Version>
  <RequiresSignIn>False</RequiresSignIn>
</EsriMapsInfo>
</file>

<file path=customXml/item7.xml><?xml version="1.0" encoding="utf-8"?>
<EsriMapsInfo xmlns="ESRI.ArcGIS.Mapping.OfficeIntegration.PowerPointInfo">
  <Version>Version1</Version>
  <RequiresSignIn>False</RequiresSignIn>
</EsriMapsInfo>
</file>

<file path=customXml/item70.xml><?xml version="1.0" encoding="utf-8"?>
<EsriMapsInfo xmlns="ESRI.ArcGIS.Mapping.OfficeIntegration.PowerPointInfo">
  <Version>Version1</Version>
  <RequiresSignIn>False</RequiresSignIn>
</EsriMapsInfo>
</file>

<file path=customXml/item71.xml><?xml version="1.0" encoding="utf-8"?>
<EsriMapsInfo xmlns="ESRI.ArcGIS.Mapping.OfficeIntegration.PowerPointInfo">
  <Version>Version1</Version>
  <RequiresSignIn>False</RequiresSignIn>
</EsriMapsInfo>
</file>

<file path=customXml/item72.xml><?xml version="1.0" encoding="utf-8"?>
<EsriMapsInfo xmlns="ESRI.ArcGIS.Mapping.OfficeIntegration.PowerPointInfo">
  <Version>Version1</Version>
  <RequiresSignIn>False</RequiresSignIn>
</EsriMapsInfo>
</file>

<file path=customXml/item73.xml><?xml version="1.0" encoding="utf-8"?>
<EsriMapsInfo xmlns="ESRI.ArcGIS.Mapping.OfficeIntegration.PowerPointInfo">
  <Version>Version1</Version>
  <RequiresSignIn>False</RequiresSignIn>
</EsriMapsInfo>
</file>

<file path=customXml/item74.xml><?xml version="1.0" encoding="utf-8"?>
<EsriMapsInfo xmlns="ESRI.ArcGIS.Mapping.OfficeIntegration.PowerPointInfo">
  <Version>Version1</Version>
  <RequiresSignIn>False</RequiresSignIn>
</EsriMapsInfo>
</file>

<file path=customXml/item75.xml><?xml version="1.0" encoding="utf-8"?>
<EsriMapsInfo xmlns="ESRI.ArcGIS.Mapping.OfficeIntegration.PowerPointInfo">
  <Version>Version1</Version>
  <RequiresSignIn>False</RequiresSignIn>
</EsriMapsInfo>
</file>

<file path=customXml/item76.xml><?xml version="1.0" encoding="utf-8"?>
<EsriMapsInfo xmlns="ESRI.ArcGIS.Mapping.OfficeIntegration.PowerPointInfo">
  <Version>Version1</Version>
  <RequiresSignIn>False</RequiresSignIn>
</EsriMapsInfo>
</file>

<file path=customXml/item77.xml><?xml version="1.0" encoding="utf-8"?>
<EsriMapsInfo xmlns="ESRI.ArcGIS.Mapping.OfficeIntegration.PowerPointInfo">
  <Version>Version1</Version>
  <RequiresSignIn>False</RequiresSignIn>
</EsriMapsInfo>
</file>

<file path=customXml/item78.xml><?xml version="1.0" encoding="utf-8"?>
<EsriMapsInfo xmlns="ESRI.ArcGIS.Mapping.OfficeIntegration.PowerPointInfo">
  <Version>Version1</Version>
  <RequiresSignIn>False</RequiresSignIn>
</EsriMapsInfo>
</file>

<file path=customXml/item79.xml><?xml version="1.0" encoding="utf-8"?>
<EsriMapsInfo xmlns="ESRI.ArcGIS.Mapping.OfficeIntegration.PowerPointInfo">
  <Version>Version1</Version>
  <RequiresSignIn>False</RequiresSignIn>
</EsriMapsInfo>
</file>

<file path=customXml/item8.xml><?xml version="1.0" encoding="utf-8"?>
<EsriMapsInfo xmlns="ESRI.ArcGIS.Mapping.OfficeIntegration.PowerPointInfo">
  <Version>Version1</Version>
  <RequiresSignIn>False</RequiresSignIn>
</EsriMapsInfo>
</file>

<file path=customXml/item80.xml><?xml version="1.0" encoding="utf-8"?>
<EsriMapsInfo xmlns="ESRI.ArcGIS.Mapping.OfficeIntegration.PowerPointInfo">
  <Version>Version1</Version>
  <RequiresSignIn>False</RequiresSignIn>
</EsriMapsInfo>
</file>

<file path=customXml/item81.xml><?xml version="1.0" encoding="utf-8"?>
<ct:contentTypeSchema xmlns:ct="http://schemas.microsoft.com/office/2006/metadata/contentType" xmlns:ma="http://schemas.microsoft.com/office/2006/metadata/properties/metaAttributes" ct:_="" ma:_="" ma:contentTypeName="Document" ma:contentTypeID="0x010100030987E932602A489ECA084A1B4EE692" ma:contentTypeVersion="0" ma:contentTypeDescription="Create a new document." ma:contentTypeScope="" ma:versionID="0b9bd39ccce666f0b37ee341ee8e6752">
  <xsd:schema xmlns:xsd="http://www.w3.org/2001/XMLSchema" xmlns:xs="http://www.w3.org/2001/XMLSchema" xmlns:p="http://schemas.microsoft.com/office/2006/metadata/properties" targetNamespace="http://schemas.microsoft.com/office/2006/metadata/properties" ma:root="true" ma:fieldsID="c64490b4aec6201516c3a874156f37b2">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82.xml><?xml version="1.0" encoding="utf-8"?>
<EsriMapsInfo xmlns="ESRI.ArcGIS.Mapping.OfficeIntegration.PowerPointInfo">
  <Version>Version1</Version>
  <RequiresSignIn>False</RequiresSignIn>
</EsriMapsInfo>
</file>

<file path=customXml/item83.xml><?xml version="1.0" encoding="utf-8"?>
<EsriMapsInfo xmlns="ESRI.ArcGIS.Mapping.OfficeIntegration.PowerPointInfo">
  <Version>Version1</Version>
  <RequiresSignIn>False</RequiresSignIn>
</EsriMapsInfo>
</file>

<file path=customXml/item84.xml><?xml version="1.0" encoding="utf-8"?>
<EsriMapsInfo xmlns="ESRI.ArcGIS.Mapping.OfficeIntegration.PowerPointInfo">
  <Version>Version1</Version>
  <RequiresSignIn>False</RequiresSignIn>
</EsriMapsInfo>
</file>

<file path=customXml/item85.xml><?xml version="1.0" encoding="utf-8"?>
<EsriMapsInfo xmlns="ESRI.ArcGIS.Mapping.OfficeIntegration.PowerPointInfo">
  <Version>Version1</Version>
  <RequiresSignIn>False</RequiresSignIn>
</EsriMapsInfo>
</file>

<file path=customXml/item86.xml><?xml version="1.0" encoding="utf-8"?>
<EsriMapsInfo xmlns="ESRI.ArcGIS.Mapping.OfficeIntegration.PowerPointInfo">
  <Version>Version1</Version>
  <RequiresSignIn>False</RequiresSignIn>
</EsriMapsInfo>
</file>

<file path=customXml/item87.xml><?xml version="1.0" encoding="utf-8"?>
<EsriMapsInfo xmlns="ESRI.ArcGIS.Mapping.OfficeIntegration.PowerPointInfo">
  <Version>Version1</Version>
  <RequiresSignIn>False</RequiresSignIn>
</EsriMapsInfo>
</file>

<file path=customXml/item88.xml><?xml version="1.0" encoding="utf-8"?>
<EsriMapsInfo xmlns="ESRI.ArcGIS.Mapping.OfficeIntegration.PowerPointInfo">
  <Version>Version1</Version>
  <RequiresSignIn>False</RequiresSignIn>
</EsriMapsInfo>
</file>

<file path=customXml/item89.xml><?xml version="1.0" encoding="utf-8"?>
<EsriMapsInfo xmlns="ESRI.ArcGIS.Mapping.OfficeIntegration.PowerPointInfo">
  <Version>Version1</Version>
  <RequiresSignIn>False</RequiresSignIn>
</EsriMapsInfo>
</file>

<file path=customXml/item9.xml><?xml version="1.0" encoding="utf-8"?>
<EsriMapsInfo xmlns="ESRI.ArcGIS.Mapping.OfficeIntegration.PowerPointInfo">
  <Version>Version1</Version>
  <RequiresSignIn>False</RequiresSignIn>
</EsriMapsInfo>
</file>

<file path=customXml/item90.xml><?xml version="1.0" encoding="utf-8"?>
<EsriMapsInfo xmlns="ESRI.ArcGIS.Mapping.OfficeIntegration.PowerPointInfo">
  <Version>Version1</Version>
  <RequiresSignIn>False</RequiresSignIn>
</EsriMapsInfo>
</file>

<file path=customXml/item91.xml><?xml version="1.0" encoding="utf-8"?>
<EsriMapsInfo xmlns="ESRI.ArcGIS.Mapping.OfficeIntegration.PowerPointInfo">
  <Version>Version1</Version>
  <RequiresSignIn>False</RequiresSignIn>
</EsriMapsInfo>
</file>

<file path=customXml/item92.xml><?xml version="1.0" encoding="utf-8"?>
<EsriMapsInfo xmlns="ESRI.ArcGIS.Mapping.OfficeIntegration.PowerPointInfo">
  <Version>Version1</Version>
  <RequiresSignIn>False</RequiresSignIn>
</EsriMapsInfo>
</file>

<file path=customXml/item93.xml><?xml version="1.0" encoding="utf-8"?>
<EsriMapsInfo xmlns="ESRI.ArcGIS.Mapping.OfficeIntegration.PowerPointInfo">
  <Version>Version1</Version>
  <RequiresSignIn>False</RequiresSignIn>
</EsriMapsInfo>
</file>

<file path=customXml/item94.xml><?xml version="1.0" encoding="utf-8"?>
<EsriMapsInfo xmlns="ESRI.ArcGIS.Mapping.OfficeIntegration.PowerPointInfo">
  <Version>Version1</Version>
  <RequiresSignIn>False</RequiresSignIn>
</EsriMapsInfo>
</file>

<file path=customXml/item95.xml><?xml version="1.0" encoding="utf-8"?>
<EsriMapsInfo xmlns="ESRI.ArcGIS.Mapping.OfficeIntegration.PowerPointInfo">
  <Version>Version1</Version>
  <RequiresSignIn>False</RequiresSignIn>
</EsriMapsInfo>
</file>

<file path=customXml/item96.xml><?xml version="1.0" encoding="utf-8"?>
<EsriMapsInfo xmlns="ESRI.ArcGIS.Mapping.OfficeIntegration.PowerPointInfo">
  <Version>Version1</Version>
  <RequiresSignIn>False</RequiresSignIn>
</EsriMapsInfo>
</file>

<file path=customXml/item97.xml><?xml version="1.0" encoding="utf-8"?>
<EsriMapsInfo xmlns="ESRI.ArcGIS.Mapping.OfficeIntegration.PowerPointInfo">
  <Version>Version1</Version>
  <RequiresSignIn>False</RequiresSignIn>
</EsriMapsInfo>
</file>

<file path=customXml/item98.xml><?xml version="1.0" encoding="utf-8"?>
<EsriMapsInfo xmlns="ESRI.ArcGIS.Mapping.OfficeIntegration.PowerPointInfo">
  <Version>Version1</Version>
  <RequiresSignIn>False</RequiresSignIn>
</EsriMapsInfo>
</file>

<file path=customXml/item99.xml><?xml version="1.0" encoding="utf-8"?>
<EsriMapsInfo xmlns="ESRI.ArcGIS.Mapping.OfficeIntegration.PowerPointInfo">
  <Version>Version1</Version>
  <RequiresSignIn>False</RequiresSignIn>
</EsriMapsInfo>
</file>

<file path=customXml/itemProps1.xml><?xml version="1.0" encoding="utf-8"?>
<ds:datastoreItem xmlns:ds="http://schemas.openxmlformats.org/officeDocument/2006/customXml" ds:itemID="{5358E0DE-DC14-4A4B-89D7-E88817F77F24}">
  <ds:schemaRefs>
    <ds:schemaRef ds:uri="ESRI.ArcGIS.Mapping.OfficeIntegration.PowerPointInfo"/>
  </ds:schemaRefs>
</ds:datastoreItem>
</file>

<file path=customXml/itemProps10.xml><?xml version="1.0" encoding="utf-8"?>
<ds:datastoreItem xmlns:ds="http://schemas.openxmlformats.org/officeDocument/2006/customXml" ds:itemID="{4C875013-FC5A-409B-80D8-67E98604EA48}">
  <ds:schemaRefs>
    <ds:schemaRef ds:uri="ESRI.ArcGIS.Mapping.OfficeIntegration.PowerPointInfo"/>
  </ds:schemaRefs>
</ds:datastoreItem>
</file>

<file path=customXml/itemProps100.xml><?xml version="1.0" encoding="utf-8"?>
<ds:datastoreItem xmlns:ds="http://schemas.openxmlformats.org/officeDocument/2006/customXml" ds:itemID="{7F9E0521-28A6-4484-BA26-35BDB6E082E6}">
  <ds:schemaRefs>
    <ds:schemaRef ds:uri="ESRI.ArcGIS.Mapping.OfficeIntegration.PowerPointInfo"/>
  </ds:schemaRefs>
</ds:datastoreItem>
</file>

<file path=customXml/itemProps101.xml><?xml version="1.0" encoding="utf-8"?>
<ds:datastoreItem xmlns:ds="http://schemas.openxmlformats.org/officeDocument/2006/customXml" ds:itemID="{AD245758-006E-44E7-B8A3-7C24DD4D8C99}">
  <ds:schemaRefs>
    <ds:schemaRef ds:uri="ESRI.ArcGIS.Mapping.OfficeIntegration.PowerPointInfo"/>
  </ds:schemaRefs>
</ds:datastoreItem>
</file>

<file path=customXml/itemProps102.xml><?xml version="1.0" encoding="utf-8"?>
<ds:datastoreItem xmlns:ds="http://schemas.openxmlformats.org/officeDocument/2006/customXml" ds:itemID="{CFEE5B88-0127-403D-B779-E2341F53B73B}">
  <ds:schemaRefs>
    <ds:schemaRef ds:uri="ESRI.ArcGIS.Mapping.OfficeIntegration.PowerPointInfo"/>
  </ds:schemaRefs>
</ds:datastoreItem>
</file>

<file path=customXml/itemProps103.xml><?xml version="1.0" encoding="utf-8"?>
<ds:datastoreItem xmlns:ds="http://schemas.openxmlformats.org/officeDocument/2006/customXml" ds:itemID="{1A34F83F-1FBD-41A2-BCB6-6FB65BB339B5}">
  <ds:schemaRefs>
    <ds:schemaRef ds:uri="ESRI.ArcGIS.Mapping.OfficeIntegration.PowerPointInfo"/>
  </ds:schemaRefs>
</ds:datastoreItem>
</file>

<file path=customXml/itemProps104.xml><?xml version="1.0" encoding="utf-8"?>
<ds:datastoreItem xmlns:ds="http://schemas.openxmlformats.org/officeDocument/2006/customXml" ds:itemID="{47F3F58D-6FFE-43F3-ADDD-C759C514672F}">
  <ds:schemaRefs>
    <ds:schemaRef ds:uri="ESRI.ArcGIS.Mapping.OfficeIntegration.PowerPointInfo"/>
  </ds:schemaRefs>
</ds:datastoreItem>
</file>

<file path=customXml/itemProps105.xml><?xml version="1.0" encoding="utf-8"?>
<ds:datastoreItem xmlns:ds="http://schemas.openxmlformats.org/officeDocument/2006/customXml" ds:itemID="{5576D7F3-09CD-45F9-AC2A-A9A7B5DC80C4}">
  <ds:schemaRefs>
    <ds:schemaRef ds:uri="ESRI.ArcGIS.Mapping.OfficeIntegration.PowerPointInfo"/>
  </ds:schemaRefs>
</ds:datastoreItem>
</file>

<file path=customXml/itemProps106.xml><?xml version="1.0" encoding="utf-8"?>
<ds:datastoreItem xmlns:ds="http://schemas.openxmlformats.org/officeDocument/2006/customXml" ds:itemID="{AD24ED8A-5E7C-43D4-91BA-E7E5AFBAC991}">
  <ds:schemaRefs>
    <ds:schemaRef ds:uri="ESRI.ArcGIS.Mapping.OfficeIntegration.PowerPointInfo"/>
  </ds:schemaRefs>
</ds:datastoreItem>
</file>

<file path=customXml/itemProps107.xml><?xml version="1.0" encoding="utf-8"?>
<ds:datastoreItem xmlns:ds="http://schemas.openxmlformats.org/officeDocument/2006/customXml" ds:itemID="{52FE4576-A993-4BC9-A406-A0506882BC9D}">
  <ds:schemaRefs>
    <ds:schemaRef ds:uri="ESRI.ArcGIS.Mapping.OfficeIntegration.PowerPointInfo"/>
  </ds:schemaRefs>
</ds:datastoreItem>
</file>

<file path=customXml/itemProps108.xml><?xml version="1.0" encoding="utf-8"?>
<ds:datastoreItem xmlns:ds="http://schemas.openxmlformats.org/officeDocument/2006/customXml" ds:itemID="{6ED2AD88-0184-4492-BB27-84A59749F04B}">
  <ds:schemaRefs>
    <ds:schemaRef ds:uri="ESRI.ArcGIS.Mapping.OfficeIntegration.PowerPointInfo"/>
  </ds:schemaRefs>
</ds:datastoreItem>
</file>

<file path=customXml/itemProps109.xml><?xml version="1.0" encoding="utf-8"?>
<ds:datastoreItem xmlns:ds="http://schemas.openxmlformats.org/officeDocument/2006/customXml" ds:itemID="{0EBA6B1C-7921-4C2E-8927-788E64963CDA}">
  <ds:schemaRefs>
    <ds:schemaRef ds:uri="ESRI.ArcGIS.Mapping.OfficeIntegration.PowerPointInfo"/>
  </ds:schemaRefs>
</ds:datastoreItem>
</file>

<file path=customXml/itemProps11.xml><?xml version="1.0" encoding="utf-8"?>
<ds:datastoreItem xmlns:ds="http://schemas.openxmlformats.org/officeDocument/2006/customXml" ds:itemID="{5082F281-91BA-4503-9741-D7C9347170F9}">
  <ds:schemaRefs>
    <ds:schemaRef ds:uri="ESRI.ArcGIS.Mapping.OfficeIntegration.PowerPointInfo"/>
  </ds:schemaRefs>
</ds:datastoreItem>
</file>

<file path=customXml/itemProps110.xml><?xml version="1.0" encoding="utf-8"?>
<ds:datastoreItem xmlns:ds="http://schemas.openxmlformats.org/officeDocument/2006/customXml" ds:itemID="{AB9532CF-7300-4B40-928C-1A4A87D4144D}">
  <ds:schemaRefs>
    <ds:schemaRef ds:uri="ESRI.ArcGIS.Mapping.OfficeIntegration.PowerPointInfo"/>
  </ds:schemaRefs>
</ds:datastoreItem>
</file>

<file path=customXml/itemProps111.xml><?xml version="1.0" encoding="utf-8"?>
<ds:datastoreItem xmlns:ds="http://schemas.openxmlformats.org/officeDocument/2006/customXml" ds:itemID="{62054A5B-8463-4A97-ABC5-DB0EF02F9530}">
  <ds:schemaRefs>
    <ds:schemaRef ds:uri="ESRI.ArcGIS.Mapping.OfficeIntegration.PowerPointInfo"/>
  </ds:schemaRefs>
</ds:datastoreItem>
</file>

<file path=customXml/itemProps112.xml><?xml version="1.0" encoding="utf-8"?>
<ds:datastoreItem xmlns:ds="http://schemas.openxmlformats.org/officeDocument/2006/customXml" ds:itemID="{5A6C4451-31FE-407A-B306-0DF8546309AE}">
  <ds:schemaRefs>
    <ds:schemaRef ds:uri="ESRI.ArcGIS.Mapping.OfficeIntegration.PowerPointInfo"/>
  </ds:schemaRefs>
</ds:datastoreItem>
</file>

<file path=customXml/itemProps113.xml><?xml version="1.0" encoding="utf-8"?>
<ds:datastoreItem xmlns:ds="http://schemas.openxmlformats.org/officeDocument/2006/customXml" ds:itemID="{DCA9935F-9DD3-43B0-B035-EA82862ED018}">
  <ds:schemaRefs>
    <ds:schemaRef ds:uri="ESRI.ArcGIS.Mapping.OfficeIntegration.PowerPointInfo"/>
  </ds:schemaRefs>
</ds:datastoreItem>
</file>

<file path=customXml/itemProps114.xml><?xml version="1.0" encoding="utf-8"?>
<ds:datastoreItem xmlns:ds="http://schemas.openxmlformats.org/officeDocument/2006/customXml" ds:itemID="{CA8CED77-5639-49AD-95B0-7EAD23C6C92D}">
  <ds:schemaRefs>
    <ds:schemaRef ds:uri="ESRI.ArcGIS.Mapping.OfficeIntegration.PowerPointInfo"/>
  </ds:schemaRefs>
</ds:datastoreItem>
</file>

<file path=customXml/itemProps115.xml><?xml version="1.0" encoding="utf-8"?>
<ds:datastoreItem xmlns:ds="http://schemas.openxmlformats.org/officeDocument/2006/customXml" ds:itemID="{06304CD4-8B30-4FC1-9306-EBBE46D5097A}">
  <ds:schemaRefs>
    <ds:schemaRef ds:uri="ESRI.ArcGIS.Mapping.OfficeIntegration.PowerPointInfo"/>
  </ds:schemaRefs>
</ds:datastoreItem>
</file>

<file path=customXml/itemProps116.xml><?xml version="1.0" encoding="utf-8"?>
<ds:datastoreItem xmlns:ds="http://schemas.openxmlformats.org/officeDocument/2006/customXml" ds:itemID="{C9AFA3B4-1E60-4B37-A620-B533CC36692A}">
  <ds:schemaRefs>
    <ds:schemaRef ds:uri="ESRI.ArcGIS.Mapping.OfficeIntegration.PowerPointInfo"/>
  </ds:schemaRefs>
</ds:datastoreItem>
</file>

<file path=customXml/itemProps117.xml><?xml version="1.0" encoding="utf-8"?>
<ds:datastoreItem xmlns:ds="http://schemas.openxmlformats.org/officeDocument/2006/customXml" ds:itemID="{AB794EE0-E032-4A9B-B5D1-CAC98E8E5C95}">
  <ds:schemaRefs>
    <ds:schemaRef ds:uri="ESRI.ArcGIS.Mapping.OfficeIntegration.PowerPointInfo"/>
  </ds:schemaRefs>
</ds:datastoreItem>
</file>

<file path=customXml/itemProps118.xml><?xml version="1.0" encoding="utf-8"?>
<ds:datastoreItem xmlns:ds="http://schemas.openxmlformats.org/officeDocument/2006/customXml" ds:itemID="{0DA1954C-5CB8-4377-AE10-321EF1EC136D}">
  <ds:schemaRefs>
    <ds:schemaRef ds:uri="ESRI.ArcGIS.Mapping.OfficeIntegration.PowerPointInfo"/>
  </ds:schemaRefs>
</ds:datastoreItem>
</file>

<file path=customXml/itemProps119.xml><?xml version="1.0" encoding="utf-8"?>
<ds:datastoreItem xmlns:ds="http://schemas.openxmlformats.org/officeDocument/2006/customXml" ds:itemID="{185C188E-9710-4294-8EF9-61840502C054}">
  <ds:schemaRefs>
    <ds:schemaRef ds:uri="ESRI.ArcGIS.Mapping.OfficeIntegration.PowerPointInfo"/>
  </ds:schemaRefs>
</ds:datastoreItem>
</file>

<file path=customXml/itemProps12.xml><?xml version="1.0" encoding="utf-8"?>
<ds:datastoreItem xmlns:ds="http://schemas.openxmlformats.org/officeDocument/2006/customXml" ds:itemID="{2266019E-0CEC-4D65-A665-950D89394623}">
  <ds:schemaRefs>
    <ds:schemaRef ds:uri="ESRI.ArcGIS.Mapping.OfficeIntegration.PowerPointInfo"/>
  </ds:schemaRefs>
</ds:datastoreItem>
</file>

<file path=customXml/itemProps120.xml><?xml version="1.0" encoding="utf-8"?>
<ds:datastoreItem xmlns:ds="http://schemas.openxmlformats.org/officeDocument/2006/customXml" ds:itemID="{1B559636-73EE-45DB-9B93-E70253B51E5C}">
  <ds:schemaRefs>
    <ds:schemaRef ds:uri="ESRI.ArcGIS.Mapping.OfficeIntegration.PowerPointInfo"/>
  </ds:schemaRefs>
</ds:datastoreItem>
</file>

<file path=customXml/itemProps121.xml><?xml version="1.0" encoding="utf-8"?>
<ds:datastoreItem xmlns:ds="http://schemas.openxmlformats.org/officeDocument/2006/customXml" ds:itemID="{541FA1A4-C8FE-42AB-B0CF-DC4F8DE73375}">
  <ds:schemaRefs>
    <ds:schemaRef ds:uri="ESRI.ArcGIS.Mapping.OfficeIntegration.PowerPointInfo"/>
  </ds:schemaRefs>
</ds:datastoreItem>
</file>

<file path=customXml/itemProps122.xml><?xml version="1.0" encoding="utf-8"?>
<ds:datastoreItem xmlns:ds="http://schemas.openxmlformats.org/officeDocument/2006/customXml" ds:itemID="{1102CF47-E309-4D6E-BE27-490CD866B51E}">
  <ds:schemaRefs>
    <ds:schemaRef ds:uri="ESRI.ArcGIS.Mapping.OfficeIntegration.PowerPointInfo"/>
  </ds:schemaRefs>
</ds:datastoreItem>
</file>

<file path=customXml/itemProps13.xml><?xml version="1.0" encoding="utf-8"?>
<ds:datastoreItem xmlns:ds="http://schemas.openxmlformats.org/officeDocument/2006/customXml" ds:itemID="{92E9C914-9487-4C37-BD9D-4E04E6DF450F}">
  <ds:schemaRefs>
    <ds:schemaRef ds:uri="ESRI.ArcGIS.Mapping.OfficeIntegration.PowerPointInfo"/>
  </ds:schemaRefs>
</ds:datastoreItem>
</file>

<file path=customXml/itemProps14.xml><?xml version="1.0" encoding="utf-8"?>
<ds:datastoreItem xmlns:ds="http://schemas.openxmlformats.org/officeDocument/2006/customXml" ds:itemID="{748478BC-9A1D-4CC4-86EB-71699EB1A1FD}">
  <ds:schemaRefs>
    <ds:schemaRef ds:uri="ESRI.ArcGIS.Mapping.OfficeIntegration.PowerPointInfo"/>
  </ds:schemaRefs>
</ds:datastoreItem>
</file>

<file path=customXml/itemProps15.xml><?xml version="1.0" encoding="utf-8"?>
<ds:datastoreItem xmlns:ds="http://schemas.openxmlformats.org/officeDocument/2006/customXml" ds:itemID="{8F4F8F97-3E4D-4B81-9A54-224C6EBCF6FA}">
  <ds:schemaRefs>
    <ds:schemaRef ds:uri="ESRI.ArcGIS.Mapping.OfficeIntegration.PowerPointInfo"/>
  </ds:schemaRefs>
</ds:datastoreItem>
</file>

<file path=customXml/itemProps16.xml><?xml version="1.0" encoding="utf-8"?>
<ds:datastoreItem xmlns:ds="http://schemas.openxmlformats.org/officeDocument/2006/customXml" ds:itemID="{BD5BA60E-E6EF-47F2-B723-256513644FBB}">
  <ds:schemaRefs>
    <ds:schemaRef ds:uri="ESRI.ArcGIS.Mapping.OfficeIntegration.PowerPointInfo"/>
  </ds:schemaRefs>
</ds:datastoreItem>
</file>

<file path=customXml/itemProps17.xml><?xml version="1.0" encoding="utf-8"?>
<ds:datastoreItem xmlns:ds="http://schemas.openxmlformats.org/officeDocument/2006/customXml" ds:itemID="{AE0D1605-8D91-4E52-B9F9-53EAFCFE30F7}">
  <ds:schemaRefs>
    <ds:schemaRef ds:uri="ESRI.ArcGIS.Mapping.OfficeIntegration.PowerPointInfo"/>
  </ds:schemaRefs>
</ds:datastoreItem>
</file>

<file path=customXml/itemProps18.xml><?xml version="1.0" encoding="utf-8"?>
<ds:datastoreItem xmlns:ds="http://schemas.openxmlformats.org/officeDocument/2006/customXml" ds:itemID="{B0B7380C-1D58-41BE-8987-968E235253F5}">
  <ds:schemaRefs>
    <ds:schemaRef ds:uri="ESRI.ArcGIS.Mapping.OfficeIntegration.PowerPointInfo"/>
  </ds:schemaRefs>
</ds:datastoreItem>
</file>

<file path=customXml/itemProps19.xml><?xml version="1.0" encoding="utf-8"?>
<ds:datastoreItem xmlns:ds="http://schemas.openxmlformats.org/officeDocument/2006/customXml" ds:itemID="{51596C7B-7D0B-4E34-ABF2-D344A925669E}">
  <ds:schemaRefs>
    <ds:schemaRef ds:uri="ESRI.ArcGIS.Mapping.OfficeIntegration.PowerPointInfo"/>
  </ds:schemaRefs>
</ds:datastoreItem>
</file>

<file path=customXml/itemProps2.xml><?xml version="1.0" encoding="utf-8"?>
<ds:datastoreItem xmlns:ds="http://schemas.openxmlformats.org/officeDocument/2006/customXml" ds:itemID="{6F0AD1F8-513C-4D89-B6F5-50CD77BF4DCC}">
  <ds:schemaRefs>
    <ds:schemaRef ds:uri="ESRI.ArcGIS.Mapping.OfficeIntegration.PowerPointInfo"/>
  </ds:schemaRefs>
</ds:datastoreItem>
</file>

<file path=customXml/itemProps20.xml><?xml version="1.0" encoding="utf-8"?>
<ds:datastoreItem xmlns:ds="http://schemas.openxmlformats.org/officeDocument/2006/customXml" ds:itemID="{92C5CA5A-BB9B-45F1-AB57-8834BB89C1C9}">
  <ds:schemaRefs>
    <ds:schemaRef ds:uri="ESRI.ArcGIS.Mapping.OfficeIntegration.PowerPointInfo"/>
  </ds:schemaRefs>
</ds:datastoreItem>
</file>

<file path=customXml/itemProps21.xml><?xml version="1.0" encoding="utf-8"?>
<ds:datastoreItem xmlns:ds="http://schemas.openxmlformats.org/officeDocument/2006/customXml" ds:itemID="{5327F812-9E03-47C5-8B78-6B7ED4620238}">
  <ds:schemaRefs>
    <ds:schemaRef ds:uri="http://schemas.microsoft.com/office/2006/documentManagement/types"/>
    <ds:schemaRef ds:uri="http://purl.org/dc/terms/"/>
    <ds:schemaRef ds:uri="http://purl.org/dc/dcmitype/"/>
    <ds:schemaRef ds:uri="http://schemas.microsoft.com/office/infopath/2007/PartnerControls"/>
    <ds:schemaRef ds:uri="http://schemas.openxmlformats.org/package/2006/metadata/core-properties"/>
    <ds:schemaRef ds:uri="http://schemas.microsoft.com/office/2006/metadata/properties"/>
    <ds:schemaRef ds:uri="http://www.w3.org/XML/1998/namespace"/>
    <ds:schemaRef ds:uri="http://purl.org/dc/elements/1.1/"/>
  </ds:schemaRefs>
</ds:datastoreItem>
</file>

<file path=customXml/itemProps22.xml><?xml version="1.0" encoding="utf-8"?>
<ds:datastoreItem xmlns:ds="http://schemas.openxmlformats.org/officeDocument/2006/customXml" ds:itemID="{790E3DAC-2B45-413E-9A6D-4815A9FB5633}">
  <ds:schemaRefs>
    <ds:schemaRef ds:uri="ESRI.ArcGIS.Mapping.OfficeIntegration.PowerPointInfo"/>
  </ds:schemaRefs>
</ds:datastoreItem>
</file>

<file path=customXml/itemProps23.xml><?xml version="1.0" encoding="utf-8"?>
<ds:datastoreItem xmlns:ds="http://schemas.openxmlformats.org/officeDocument/2006/customXml" ds:itemID="{51A049E9-A92A-431F-98F5-056DAE1B4E09}">
  <ds:schemaRefs>
    <ds:schemaRef ds:uri="ESRI.ArcGIS.Mapping.OfficeIntegration.PowerPointInfo"/>
  </ds:schemaRefs>
</ds:datastoreItem>
</file>

<file path=customXml/itemProps24.xml><?xml version="1.0" encoding="utf-8"?>
<ds:datastoreItem xmlns:ds="http://schemas.openxmlformats.org/officeDocument/2006/customXml" ds:itemID="{4CC5FD6B-47A0-4167-9772-93ED3D79ABEE}">
  <ds:schemaRefs>
    <ds:schemaRef ds:uri="ESRI.ArcGIS.Mapping.OfficeIntegration.PowerPointInfo"/>
  </ds:schemaRefs>
</ds:datastoreItem>
</file>

<file path=customXml/itemProps25.xml><?xml version="1.0" encoding="utf-8"?>
<ds:datastoreItem xmlns:ds="http://schemas.openxmlformats.org/officeDocument/2006/customXml" ds:itemID="{4C3DE384-9BB1-4F65-B10A-717DA8AE10C6}">
  <ds:schemaRefs>
    <ds:schemaRef ds:uri="ESRI.ArcGIS.Mapping.OfficeIntegration.PowerPointInfo"/>
  </ds:schemaRefs>
</ds:datastoreItem>
</file>

<file path=customXml/itemProps26.xml><?xml version="1.0" encoding="utf-8"?>
<ds:datastoreItem xmlns:ds="http://schemas.openxmlformats.org/officeDocument/2006/customXml" ds:itemID="{7345AD3B-99AF-447A-8C38-CE0030CFCCC9}">
  <ds:schemaRefs>
    <ds:schemaRef ds:uri="ESRI.ArcGIS.Mapping.OfficeIntegration.PowerPointInfo"/>
  </ds:schemaRefs>
</ds:datastoreItem>
</file>

<file path=customXml/itemProps27.xml><?xml version="1.0" encoding="utf-8"?>
<ds:datastoreItem xmlns:ds="http://schemas.openxmlformats.org/officeDocument/2006/customXml" ds:itemID="{8D61CC9A-600A-43D0-95C0-76CD6DB154DC}">
  <ds:schemaRefs>
    <ds:schemaRef ds:uri="ESRI.ArcGIS.Mapping.OfficeIntegration.PowerPointInfo"/>
  </ds:schemaRefs>
</ds:datastoreItem>
</file>

<file path=customXml/itemProps28.xml><?xml version="1.0" encoding="utf-8"?>
<ds:datastoreItem xmlns:ds="http://schemas.openxmlformats.org/officeDocument/2006/customXml" ds:itemID="{1FC8F00A-BB40-4486-A5D7-77045D6AD407}">
  <ds:schemaRefs>
    <ds:schemaRef ds:uri="ESRI.ArcGIS.Mapping.OfficeIntegration.PowerPointInfo"/>
  </ds:schemaRefs>
</ds:datastoreItem>
</file>

<file path=customXml/itemProps29.xml><?xml version="1.0" encoding="utf-8"?>
<ds:datastoreItem xmlns:ds="http://schemas.openxmlformats.org/officeDocument/2006/customXml" ds:itemID="{E1ED6FB8-D4BB-482F-8229-05BF8DC38455}">
  <ds:schemaRefs>
    <ds:schemaRef ds:uri="ESRI.ArcGIS.Mapping.OfficeIntegration.PowerPointInfo"/>
  </ds:schemaRefs>
</ds:datastoreItem>
</file>

<file path=customXml/itemProps3.xml><?xml version="1.0" encoding="utf-8"?>
<ds:datastoreItem xmlns:ds="http://schemas.openxmlformats.org/officeDocument/2006/customXml" ds:itemID="{31ACF297-F79E-4CFD-9869-A9AFA51E2475}">
  <ds:schemaRefs>
    <ds:schemaRef ds:uri="ESRI.ArcGIS.Mapping.OfficeIntegration.PowerPointInfo"/>
  </ds:schemaRefs>
</ds:datastoreItem>
</file>

<file path=customXml/itemProps30.xml><?xml version="1.0" encoding="utf-8"?>
<ds:datastoreItem xmlns:ds="http://schemas.openxmlformats.org/officeDocument/2006/customXml" ds:itemID="{91D0DA34-94DC-47C5-B2A3-F6AB5BAC2BEC}">
  <ds:schemaRefs>
    <ds:schemaRef ds:uri="ESRI.ArcGIS.Mapping.OfficeIntegration.PowerPointInfo"/>
  </ds:schemaRefs>
</ds:datastoreItem>
</file>

<file path=customXml/itemProps31.xml><?xml version="1.0" encoding="utf-8"?>
<ds:datastoreItem xmlns:ds="http://schemas.openxmlformats.org/officeDocument/2006/customXml" ds:itemID="{8D91893F-CB8F-4989-BBA1-F4F7478E0846}">
  <ds:schemaRefs>
    <ds:schemaRef ds:uri="ESRI.ArcGIS.Mapping.OfficeIntegration.PowerPointInfo"/>
  </ds:schemaRefs>
</ds:datastoreItem>
</file>

<file path=customXml/itemProps32.xml><?xml version="1.0" encoding="utf-8"?>
<ds:datastoreItem xmlns:ds="http://schemas.openxmlformats.org/officeDocument/2006/customXml" ds:itemID="{4EBEA17D-33DD-4D5E-8798-36900F9E499C}">
  <ds:schemaRefs>
    <ds:schemaRef ds:uri="ESRI.ArcGIS.Mapping.OfficeIntegration.PowerPointInfo"/>
  </ds:schemaRefs>
</ds:datastoreItem>
</file>

<file path=customXml/itemProps33.xml><?xml version="1.0" encoding="utf-8"?>
<ds:datastoreItem xmlns:ds="http://schemas.openxmlformats.org/officeDocument/2006/customXml" ds:itemID="{C86C2844-3AE4-4291-9B06-51447E224283}">
  <ds:schemaRefs>
    <ds:schemaRef ds:uri="ESRI.ArcGIS.Mapping.OfficeIntegration.PowerPointInfo"/>
  </ds:schemaRefs>
</ds:datastoreItem>
</file>

<file path=customXml/itemProps34.xml><?xml version="1.0" encoding="utf-8"?>
<ds:datastoreItem xmlns:ds="http://schemas.openxmlformats.org/officeDocument/2006/customXml" ds:itemID="{44BBE52C-CD6B-4A9D-90EC-498B909F1EA7}">
  <ds:schemaRefs>
    <ds:schemaRef ds:uri="ESRI.ArcGIS.Mapping.OfficeIntegration.PowerPointInfo"/>
  </ds:schemaRefs>
</ds:datastoreItem>
</file>

<file path=customXml/itemProps35.xml><?xml version="1.0" encoding="utf-8"?>
<ds:datastoreItem xmlns:ds="http://schemas.openxmlformats.org/officeDocument/2006/customXml" ds:itemID="{679A6AD7-83AA-47E2-B836-4AF0DB4CBEDF}">
  <ds:schemaRefs>
    <ds:schemaRef ds:uri="ESRI.ArcGIS.Mapping.OfficeIntegration.PowerPointInfo"/>
  </ds:schemaRefs>
</ds:datastoreItem>
</file>

<file path=customXml/itemProps36.xml><?xml version="1.0" encoding="utf-8"?>
<ds:datastoreItem xmlns:ds="http://schemas.openxmlformats.org/officeDocument/2006/customXml" ds:itemID="{A1406E62-27E6-45F5-B828-B0D36F4AAD5D}">
  <ds:schemaRefs>
    <ds:schemaRef ds:uri="ESRI.ArcGIS.Mapping.OfficeIntegration.PowerPointInfo"/>
  </ds:schemaRefs>
</ds:datastoreItem>
</file>

<file path=customXml/itemProps37.xml><?xml version="1.0" encoding="utf-8"?>
<ds:datastoreItem xmlns:ds="http://schemas.openxmlformats.org/officeDocument/2006/customXml" ds:itemID="{45D17578-9BCB-4B9E-8099-0CEED1FAAC19}">
  <ds:schemaRefs>
    <ds:schemaRef ds:uri="ESRI.ArcGIS.Mapping.OfficeIntegration.PowerPointInfo"/>
  </ds:schemaRefs>
</ds:datastoreItem>
</file>

<file path=customXml/itemProps38.xml><?xml version="1.0" encoding="utf-8"?>
<ds:datastoreItem xmlns:ds="http://schemas.openxmlformats.org/officeDocument/2006/customXml" ds:itemID="{40F6A80C-C5E2-4F21-B533-40E88AE511D4}">
  <ds:schemaRefs>
    <ds:schemaRef ds:uri="ESRI.ArcGIS.Mapping.OfficeIntegration.PowerPointInfo"/>
  </ds:schemaRefs>
</ds:datastoreItem>
</file>

<file path=customXml/itemProps39.xml><?xml version="1.0" encoding="utf-8"?>
<ds:datastoreItem xmlns:ds="http://schemas.openxmlformats.org/officeDocument/2006/customXml" ds:itemID="{33709707-F14B-4A78-AB80-19BC32D673DF}">
  <ds:schemaRefs>
    <ds:schemaRef ds:uri="ESRI.ArcGIS.Mapping.OfficeIntegration.PowerPointInfo"/>
  </ds:schemaRefs>
</ds:datastoreItem>
</file>

<file path=customXml/itemProps4.xml><?xml version="1.0" encoding="utf-8"?>
<ds:datastoreItem xmlns:ds="http://schemas.openxmlformats.org/officeDocument/2006/customXml" ds:itemID="{10579B17-16E8-43EB-B66D-00ECC82F9905}">
  <ds:schemaRefs>
    <ds:schemaRef ds:uri="ESRI.ArcGIS.Mapping.OfficeIntegration.PowerPointInfo"/>
  </ds:schemaRefs>
</ds:datastoreItem>
</file>

<file path=customXml/itemProps40.xml><?xml version="1.0" encoding="utf-8"?>
<ds:datastoreItem xmlns:ds="http://schemas.openxmlformats.org/officeDocument/2006/customXml" ds:itemID="{5B6EF6DE-A4D1-4766-A19D-01A976442307}">
  <ds:schemaRefs>
    <ds:schemaRef ds:uri="ESRI.ArcGIS.Mapping.OfficeIntegration.PowerPointInfo"/>
  </ds:schemaRefs>
</ds:datastoreItem>
</file>

<file path=customXml/itemProps41.xml><?xml version="1.0" encoding="utf-8"?>
<ds:datastoreItem xmlns:ds="http://schemas.openxmlformats.org/officeDocument/2006/customXml" ds:itemID="{2BD4F50C-2BDC-4BE0-B8BB-3A06ADE47100}">
  <ds:schemaRefs>
    <ds:schemaRef ds:uri="ESRI.ArcGIS.Mapping.OfficeIntegration.PowerPointInfo"/>
  </ds:schemaRefs>
</ds:datastoreItem>
</file>

<file path=customXml/itemProps42.xml><?xml version="1.0" encoding="utf-8"?>
<ds:datastoreItem xmlns:ds="http://schemas.openxmlformats.org/officeDocument/2006/customXml" ds:itemID="{E3FFB0DE-E795-488B-B713-6368649150D2}">
  <ds:schemaRefs>
    <ds:schemaRef ds:uri="ESRI.ArcGIS.Mapping.OfficeIntegration.PowerPointInfo"/>
  </ds:schemaRefs>
</ds:datastoreItem>
</file>

<file path=customXml/itemProps43.xml><?xml version="1.0" encoding="utf-8"?>
<ds:datastoreItem xmlns:ds="http://schemas.openxmlformats.org/officeDocument/2006/customXml" ds:itemID="{839C7A4E-CEDB-4F57-8B96-9BFA9A755CCC}">
  <ds:schemaRefs>
    <ds:schemaRef ds:uri="ESRI.ArcGIS.Mapping.OfficeIntegration.PowerPointInfo"/>
  </ds:schemaRefs>
</ds:datastoreItem>
</file>

<file path=customXml/itemProps44.xml><?xml version="1.0" encoding="utf-8"?>
<ds:datastoreItem xmlns:ds="http://schemas.openxmlformats.org/officeDocument/2006/customXml" ds:itemID="{5D2C7090-805B-431C-848B-616DC3C1D188}">
  <ds:schemaRefs>
    <ds:schemaRef ds:uri="ESRI.ArcGIS.Mapping.OfficeIntegration.PowerPointInfo"/>
  </ds:schemaRefs>
</ds:datastoreItem>
</file>

<file path=customXml/itemProps45.xml><?xml version="1.0" encoding="utf-8"?>
<ds:datastoreItem xmlns:ds="http://schemas.openxmlformats.org/officeDocument/2006/customXml" ds:itemID="{2F4977BD-97D3-4CB3-BCDA-83FCBBF0D293}">
  <ds:schemaRefs>
    <ds:schemaRef ds:uri="ESRI.ArcGIS.Mapping.OfficeIntegration.PowerPointInfo"/>
  </ds:schemaRefs>
</ds:datastoreItem>
</file>

<file path=customXml/itemProps46.xml><?xml version="1.0" encoding="utf-8"?>
<ds:datastoreItem xmlns:ds="http://schemas.openxmlformats.org/officeDocument/2006/customXml" ds:itemID="{2C58187C-CC28-4F38-A4F0-DA75B34A8B14}">
  <ds:schemaRefs>
    <ds:schemaRef ds:uri="ESRI.ArcGIS.Mapping.OfficeIntegration.PowerPointInfo"/>
  </ds:schemaRefs>
</ds:datastoreItem>
</file>

<file path=customXml/itemProps47.xml><?xml version="1.0" encoding="utf-8"?>
<ds:datastoreItem xmlns:ds="http://schemas.openxmlformats.org/officeDocument/2006/customXml" ds:itemID="{42758A35-7AF4-44F0-A565-291CE463E2A0}">
  <ds:schemaRefs>
    <ds:schemaRef ds:uri="ESRI.ArcGIS.Mapping.OfficeIntegration.PowerPointInfo"/>
  </ds:schemaRefs>
</ds:datastoreItem>
</file>

<file path=customXml/itemProps48.xml><?xml version="1.0" encoding="utf-8"?>
<ds:datastoreItem xmlns:ds="http://schemas.openxmlformats.org/officeDocument/2006/customXml" ds:itemID="{26530EB9-E366-4997-B298-2547B39BEB45}">
  <ds:schemaRefs>
    <ds:schemaRef ds:uri="ESRI.ArcGIS.Mapping.OfficeIntegration.PowerPointInfo"/>
  </ds:schemaRefs>
</ds:datastoreItem>
</file>

<file path=customXml/itemProps49.xml><?xml version="1.0" encoding="utf-8"?>
<ds:datastoreItem xmlns:ds="http://schemas.openxmlformats.org/officeDocument/2006/customXml" ds:itemID="{20E884C9-384A-4934-AF5D-13ADBD98426E}">
  <ds:schemaRefs>
    <ds:schemaRef ds:uri="ESRI.ArcGIS.Mapping.OfficeIntegration.PowerPointInfo"/>
  </ds:schemaRefs>
</ds:datastoreItem>
</file>

<file path=customXml/itemProps5.xml><?xml version="1.0" encoding="utf-8"?>
<ds:datastoreItem xmlns:ds="http://schemas.openxmlformats.org/officeDocument/2006/customXml" ds:itemID="{C1934700-E2BE-4760-AD29-99AD7D164327}">
  <ds:schemaRefs>
    <ds:schemaRef ds:uri="ESRI.ArcGIS.Mapping.OfficeIntegration.PowerPointInfo"/>
  </ds:schemaRefs>
</ds:datastoreItem>
</file>

<file path=customXml/itemProps50.xml><?xml version="1.0" encoding="utf-8"?>
<ds:datastoreItem xmlns:ds="http://schemas.openxmlformats.org/officeDocument/2006/customXml" ds:itemID="{AC7F22D0-5953-40F8-9530-E15CEF0178A0}">
  <ds:schemaRefs>
    <ds:schemaRef ds:uri="ESRI.ArcGIS.Mapping.OfficeIntegration.PowerPointInfo"/>
  </ds:schemaRefs>
</ds:datastoreItem>
</file>

<file path=customXml/itemProps51.xml><?xml version="1.0" encoding="utf-8"?>
<ds:datastoreItem xmlns:ds="http://schemas.openxmlformats.org/officeDocument/2006/customXml" ds:itemID="{39851B7D-8201-4EE8-BB8F-47A5075DD5FA}">
  <ds:schemaRefs>
    <ds:schemaRef ds:uri="ESRI.ArcGIS.Mapping.OfficeIntegration.PowerPointInfo"/>
  </ds:schemaRefs>
</ds:datastoreItem>
</file>

<file path=customXml/itemProps52.xml><?xml version="1.0" encoding="utf-8"?>
<ds:datastoreItem xmlns:ds="http://schemas.openxmlformats.org/officeDocument/2006/customXml" ds:itemID="{A9CD54AF-0FB9-4826-9127-5CDF3A801DDA}">
  <ds:schemaRefs>
    <ds:schemaRef ds:uri="ESRI.ArcGIS.Mapping.OfficeIntegration.PowerPointInfo"/>
  </ds:schemaRefs>
</ds:datastoreItem>
</file>

<file path=customXml/itemProps53.xml><?xml version="1.0" encoding="utf-8"?>
<ds:datastoreItem xmlns:ds="http://schemas.openxmlformats.org/officeDocument/2006/customXml" ds:itemID="{B59B36F5-CA40-46A7-B360-C4219A58DEF9}">
  <ds:schemaRefs>
    <ds:schemaRef ds:uri="ESRI.ArcGIS.Mapping.OfficeIntegration.PowerPointInfo"/>
  </ds:schemaRefs>
</ds:datastoreItem>
</file>

<file path=customXml/itemProps54.xml><?xml version="1.0" encoding="utf-8"?>
<ds:datastoreItem xmlns:ds="http://schemas.openxmlformats.org/officeDocument/2006/customXml" ds:itemID="{94768C4F-D925-461B-988A-8927F7F0B6F0}">
  <ds:schemaRefs>
    <ds:schemaRef ds:uri="ESRI.ArcGIS.Mapping.OfficeIntegration.PowerPointInfo"/>
  </ds:schemaRefs>
</ds:datastoreItem>
</file>

<file path=customXml/itemProps55.xml><?xml version="1.0" encoding="utf-8"?>
<ds:datastoreItem xmlns:ds="http://schemas.openxmlformats.org/officeDocument/2006/customXml" ds:itemID="{96097A08-ED33-4129-87B6-3CFA7C4F2969}">
  <ds:schemaRefs>
    <ds:schemaRef ds:uri="ESRI.ArcGIS.Mapping.OfficeIntegration.PowerPointInfo"/>
  </ds:schemaRefs>
</ds:datastoreItem>
</file>

<file path=customXml/itemProps56.xml><?xml version="1.0" encoding="utf-8"?>
<ds:datastoreItem xmlns:ds="http://schemas.openxmlformats.org/officeDocument/2006/customXml" ds:itemID="{32247FEC-ACE8-4183-80C1-4E67D1104C84}">
  <ds:schemaRefs>
    <ds:schemaRef ds:uri="ESRI.ArcGIS.Mapping.OfficeIntegration.PowerPointInfo"/>
  </ds:schemaRefs>
</ds:datastoreItem>
</file>

<file path=customXml/itemProps57.xml><?xml version="1.0" encoding="utf-8"?>
<ds:datastoreItem xmlns:ds="http://schemas.openxmlformats.org/officeDocument/2006/customXml" ds:itemID="{5EEE379C-1E81-4EE0-8D80-CA5F1605FAEB}">
  <ds:schemaRefs>
    <ds:schemaRef ds:uri="ESRI.ArcGIS.Mapping.OfficeIntegration.PowerPointInfo"/>
  </ds:schemaRefs>
</ds:datastoreItem>
</file>

<file path=customXml/itemProps58.xml><?xml version="1.0" encoding="utf-8"?>
<ds:datastoreItem xmlns:ds="http://schemas.openxmlformats.org/officeDocument/2006/customXml" ds:itemID="{29CF9624-B61A-4536-BC1A-05B20947CDF7}">
  <ds:schemaRefs>
    <ds:schemaRef ds:uri="http://schemas.microsoft.com/sharepoint/v3/contenttype/forms"/>
  </ds:schemaRefs>
</ds:datastoreItem>
</file>

<file path=customXml/itemProps59.xml><?xml version="1.0" encoding="utf-8"?>
<ds:datastoreItem xmlns:ds="http://schemas.openxmlformats.org/officeDocument/2006/customXml" ds:itemID="{00DFFEB9-B8A8-429B-B402-AADB16699F3F}">
  <ds:schemaRefs>
    <ds:schemaRef ds:uri="ESRI.ArcGIS.Mapping.OfficeIntegration.PowerPointInfo"/>
  </ds:schemaRefs>
</ds:datastoreItem>
</file>

<file path=customXml/itemProps6.xml><?xml version="1.0" encoding="utf-8"?>
<ds:datastoreItem xmlns:ds="http://schemas.openxmlformats.org/officeDocument/2006/customXml" ds:itemID="{6ECD0B3A-7914-4392-80CC-F68B7C3D16DC}">
  <ds:schemaRefs>
    <ds:schemaRef ds:uri="ESRI.ArcGIS.Mapping.OfficeIntegration.PowerPointInfo"/>
  </ds:schemaRefs>
</ds:datastoreItem>
</file>

<file path=customXml/itemProps60.xml><?xml version="1.0" encoding="utf-8"?>
<ds:datastoreItem xmlns:ds="http://schemas.openxmlformats.org/officeDocument/2006/customXml" ds:itemID="{7D502D86-3318-4BE7-ADD4-7B8A9DD4F788}">
  <ds:schemaRefs>
    <ds:schemaRef ds:uri="ESRI.ArcGIS.Mapping.OfficeIntegration.PowerPointInfo"/>
  </ds:schemaRefs>
</ds:datastoreItem>
</file>

<file path=customXml/itemProps61.xml><?xml version="1.0" encoding="utf-8"?>
<ds:datastoreItem xmlns:ds="http://schemas.openxmlformats.org/officeDocument/2006/customXml" ds:itemID="{F105EE4E-CDB6-4AF6-AC12-96E4C08EC236}">
  <ds:schemaRefs>
    <ds:schemaRef ds:uri="ESRI.ArcGIS.Mapping.OfficeIntegration.PowerPointInfo"/>
  </ds:schemaRefs>
</ds:datastoreItem>
</file>

<file path=customXml/itemProps62.xml><?xml version="1.0" encoding="utf-8"?>
<ds:datastoreItem xmlns:ds="http://schemas.openxmlformats.org/officeDocument/2006/customXml" ds:itemID="{798C8791-4D5D-4242-AC76-A42A177BFF8F}">
  <ds:schemaRefs>
    <ds:schemaRef ds:uri="ESRI.ArcGIS.Mapping.OfficeIntegration.PowerPointInfo"/>
  </ds:schemaRefs>
</ds:datastoreItem>
</file>

<file path=customXml/itemProps63.xml><?xml version="1.0" encoding="utf-8"?>
<ds:datastoreItem xmlns:ds="http://schemas.openxmlformats.org/officeDocument/2006/customXml" ds:itemID="{F2EEBF31-0F0A-4CD4-90D7-FA37F84DE33E}">
  <ds:schemaRefs>
    <ds:schemaRef ds:uri="ESRI.ArcGIS.Mapping.OfficeIntegration.PowerPointInfo"/>
  </ds:schemaRefs>
</ds:datastoreItem>
</file>

<file path=customXml/itemProps64.xml><?xml version="1.0" encoding="utf-8"?>
<ds:datastoreItem xmlns:ds="http://schemas.openxmlformats.org/officeDocument/2006/customXml" ds:itemID="{E2AA0BC3-8E8C-475D-9396-091D81072549}">
  <ds:schemaRefs>
    <ds:schemaRef ds:uri="ESRI.ArcGIS.Mapping.OfficeIntegration.PowerPointInfo"/>
  </ds:schemaRefs>
</ds:datastoreItem>
</file>

<file path=customXml/itemProps65.xml><?xml version="1.0" encoding="utf-8"?>
<ds:datastoreItem xmlns:ds="http://schemas.openxmlformats.org/officeDocument/2006/customXml" ds:itemID="{D764D507-24EC-4BAD-B5E4-28CED805F28B}">
  <ds:schemaRefs>
    <ds:schemaRef ds:uri="ESRI.ArcGIS.Mapping.OfficeIntegration.PowerPointInfo"/>
  </ds:schemaRefs>
</ds:datastoreItem>
</file>

<file path=customXml/itemProps66.xml><?xml version="1.0" encoding="utf-8"?>
<ds:datastoreItem xmlns:ds="http://schemas.openxmlformats.org/officeDocument/2006/customXml" ds:itemID="{ABD9D524-8F84-4139-85AF-19AE4DED3C9D}">
  <ds:schemaRefs>
    <ds:schemaRef ds:uri="ESRI.ArcGIS.Mapping.OfficeIntegration.PowerPointInfo"/>
  </ds:schemaRefs>
</ds:datastoreItem>
</file>

<file path=customXml/itemProps67.xml><?xml version="1.0" encoding="utf-8"?>
<ds:datastoreItem xmlns:ds="http://schemas.openxmlformats.org/officeDocument/2006/customXml" ds:itemID="{D08BAC12-3C91-4854-B47F-7C873E924A57}">
  <ds:schemaRefs>
    <ds:schemaRef ds:uri="ESRI.ArcGIS.Mapping.OfficeIntegration.PowerPointInfo"/>
  </ds:schemaRefs>
</ds:datastoreItem>
</file>

<file path=customXml/itemProps68.xml><?xml version="1.0" encoding="utf-8"?>
<ds:datastoreItem xmlns:ds="http://schemas.openxmlformats.org/officeDocument/2006/customXml" ds:itemID="{0F4FFE89-B597-4A5D-BBE2-95D8455EFAD1}">
  <ds:schemaRefs>
    <ds:schemaRef ds:uri="ESRI.ArcGIS.Mapping.OfficeIntegration.PowerPointInfo"/>
  </ds:schemaRefs>
</ds:datastoreItem>
</file>

<file path=customXml/itemProps69.xml><?xml version="1.0" encoding="utf-8"?>
<ds:datastoreItem xmlns:ds="http://schemas.openxmlformats.org/officeDocument/2006/customXml" ds:itemID="{B05B1103-98A5-491C-B8F8-98EA85FF42C9}">
  <ds:schemaRefs>
    <ds:schemaRef ds:uri="ESRI.ArcGIS.Mapping.OfficeIntegration.PowerPointInfo"/>
  </ds:schemaRefs>
</ds:datastoreItem>
</file>

<file path=customXml/itemProps7.xml><?xml version="1.0" encoding="utf-8"?>
<ds:datastoreItem xmlns:ds="http://schemas.openxmlformats.org/officeDocument/2006/customXml" ds:itemID="{372B600B-F195-4C0E-8239-80A74BF65AE2}">
  <ds:schemaRefs>
    <ds:schemaRef ds:uri="ESRI.ArcGIS.Mapping.OfficeIntegration.PowerPointInfo"/>
  </ds:schemaRefs>
</ds:datastoreItem>
</file>

<file path=customXml/itemProps70.xml><?xml version="1.0" encoding="utf-8"?>
<ds:datastoreItem xmlns:ds="http://schemas.openxmlformats.org/officeDocument/2006/customXml" ds:itemID="{3DEDA66C-B0E4-46C9-9549-67AD729242B6}">
  <ds:schemaRefs>
    <ds:schemaRef ds:uri="ESRI.ArcGIS.Mapping.OfficeIntegration.PowerPointInfo"/>
  </ds:schemaRefs>
</ds:datastoreItem>
</file>

<file path=customXml/itemProps71.xml><?xml version="1.0" encoding="utf-8"?>
<ds:datastoreItem xmlns:ds="http://schemas.openxmlformats.org/officeDocument/2006/customXml" ds:itemID="{41ABF497-8104-4485-86CD-E51501879166}">
  <ds:schemaRefs>
    <ds:schemaRef ds:uri="ESRI.ArcGIS.Mapping.OfficeIntegration.PowerPointInfo"/>
  </ds:schemaRefs>
</ds:datastoreItem>
</file>

<file path=customXml/itemProps72.xml><?xml version="1.0" encoding="utf-8"?>
<ds:datastoreItem xmlns:ds="http://schemas.openxmlformats.org/officeDocument/2006/customXml" ds:itemID="{08DA29B8-18D0-4B51-A218-0CCD5D44EC34}">
  <ds:schemaRefs>
    <ds:schemaRef ds:uri="ESRI.ArcGIS.Mapping.OfficeIntegration.PowerPointInfo"/>
  </ds:schemaRefs>
</ds:datastoreItem>
</file>

<file path=customXml/itemProps73.xml><?xml version="1.0" encoding="utf-8"?>
<ds:datastoreItem xmlns:ds="http://schemas.openxmlformats.org/officeDocument/2006/customXml" ds:itemID="{CD6ACAA0-A845-479C-B904-55D1FF7C48B9}">
  <ds:schemaRefs>
    <ds:schemaRef ds:uri="ESRI.ArcGIS.Mapping.OfficeIntegration.PowerPointInfo"/>
  </ds:schemaRefs>
</ds:datastoreItem>
</file>

<file path=customXml/itemProps74.xml><?xml version="1.0" encoding="utf-8"?>
<ds:datastoreItem xmlns:ds="http://schemas.openxmlformats.org/officeDocument/2006/customXml" ds:itemID="{16E073AF-C515-472E-A570-661677D02323}">
  <ds:schemaRefs>
    <ds:schemaRef ds:uri="ESRI.ArcGIS.Mapping.OfficeIntegration.PowerPointInfo"/>
  </ds:schemaRefs>
</ds:datastoreItem>
</file>

<file path=customXml/itemProps75.xml><?xml version="1.0" encoding="utf-8"?>
<ds:datastoreItem xmlns:ds="http://schemas.openxmlformats.org/officeDocument/2006/customXml" ds:itemID="{968130F5-C2A0-43E1-BDCB-173A484F5C08}">
  <ds:schemaRefs>
    <ds:schemaRef ds:uri="ESRI.ArcGIS.Mapping.OfficeIntegration.PowerPointInfo"/>
  </ds:schemaRefs>
</ds:datastoreItem>
</file>

<file path=customXml/itemProps76.xml><?xml version="1.0" encoding="utf-8"?>
<ds:datastoreItem xmlns:ds="http://schemas.openxmlformats.org/officeDocument/2006/customXml" ds:itemID="{9C833212-5286-4625-BDCF-9D25997C8BD3}">
  <ds:schemaRefs>
    <ds:schemaRef ds:uri="ESRI.ArcGIS.Mapping.OfficeIntegration.PowerPointInfo"/>
  </ds:schemaRefs>
</ds:datastoreItem>
</file>

<file path=customXml/itemProps77.xml><?xml version="1.0" encoding="utf-8"?>
<ds:datastoreItem xmlns:ds="http://schemas.openxmlformats.org/officeDocument/2006/customXml" ds:itemID="{61E3BB73-16C8-42AD-B399-1852229E83E4}">
  <ds:schemaRefs>
    <ds:schemaRef ds:uri="ESRI.ArcGIS.Mapping.OfficeIntegration.PowerPointInfo"/>
  </ds:schemaRefs>
</ds:datastoreItem>
</file>

<file path=customXml/itemProps78.xml><?xml version="1.0" encoding="utf-8"?>
<ds:datastoreItem xmlns:ds="http://schemas.openxmlformats.org/officeDocument/2006/customXml" ds:itemID="{46CC211F-65AD-4726-BFB1-44FA43CABECC}">
  <ds:schemaRefs>
    <ds:schemaRef ds:uri="ESRI.ArcGIS.Mapping.OfficeIntegration.PowerPointInfo"/>
  </ds:schemaRefs>
</ds:datastoreItem>
</file>

<file path=customXml/itemProps79.xml><?xml version="1.0" encoding="utf-8"?>
<ds:datastoreItem xmlns:ds="http://schemas.openxmlformats.org/officeDocument/2006/customXml" ds:itemID="{06E6A58C-DA49-4D60-8350-E3A26EB3038B}">
  <ds:schemaRefs>
    <ds:schemaRef ds:uri="ESRI.ArcGIS.Mapping.OfficeIntegration.PowerPointInfo"/>
  </ds:schemaRefs>
</ds:datastoreItem>
</file>

<file path=customXml/itemProps8.xml><?xml version="1.0" encoding="utf-8"?>
<ds:datastoreItem xmlns:ds="http://schemas.openxmlformats.org/officeDocument/2006/customXml" ds:itemID="{136358FF-5835-4A9C-AE99-83466A0363CA}">
  <ds:schemaRefs>
    <ds:schemaRef ds:uri="ESRI.ArcGIS.Mapping.OfficeIntegration.PowerPointInfo"/>
  </ds:schemaRefs>
</ds:datastoreItem>
</file>

<file path=customXml/itemProps80.xml><?xml version="1.0" encoding="utf-8"?>
<ds:datastoreItem xmlns:ds="http://schemas.openxmlformats.org/officeDocument/2006/customXml" ds:itemID="{81DC65F1-45EA-4E93-B846-3A993CBE1592}">
  <ds:schemaRefs>
    <ds:schemaRef ds:uri="ESRI.ArcGIS.Mapping.OfficeIntegration.PowerPointInfo"/>
  </ds:schemaRefs>
</ds:datastoreItem>
</file>

<file path=customXml/itemProps81.xml><?xml version="1.0" encoding="utf-8"?>
<ds:datastoreItem xmlns:ds="http://schemas.openxmlformats.org/officeDocument/2006/customXml" ds:itemID="{48B2CACE-66E6-4CB5-9FF4-480F37D90A6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customXml/itemProps82.xml><?xml version="1.0" encoding="utf-8"?>
<ds:datastoreItem xmlns:ds="http://schemas.openxmlformats.org/officeDocument/2006/customXml" ds:itemID="{AE30A18E-6A1E-4B10-AFE8-BB61593C3362}">
  <ds:schemaRefs>
    <ds:schemaRef ds:uri="ESRI.ArcGIS.Mapping.OfficeIntegration.PowerPointInfo"/>
  </ds:schemaRefs>
</ds:datastoreItem>
</file>

<file path=customXml/itemProps83.xml><?xml version="1.0" encoding="utf-8"?>
<ds:datastoreItem xmlns:ds="http://schemas.openxmlformats.org/officeDocument/2006/customXml" ds:itemID="{EC8030DC-38FC-41AE-B4B1-99910F5BFD01}">
  <ds:schemaRefs>
    <ds:schemaRef ds:uri="ESRI.ArcGIS.Mapping.OfficeIntegration.PowerPointInfo"/>
  </ds:schemaRefs>
</ds:datastoreItem>
</file>

<file path=customXml/itemProps84.xml><?xml version="1.0" encoding="utf-8"?>
<ds:datastoreItem xmlns:ds="http://schemas.openxmlformats.org/officeDocument/2006/customXml" ds:itemID="{2BC81245-7AB2-4D6F-841B-4289145B2711}">
  <ds:schemaRefs>
    <ds:schemaRef ds:uri="ESRI.ArcGIS.Mapping.OfficeIntegration.PowerPointInfo"/>
  </ds:schemaRefs>
</ds:datastoreItem>
</file>

<file path=customXml/itemProps85.xml><?xml version="1.0" encoding="utf-8"?>
<ds:datastoreItem xmlns:ds="http://schemas.openxmlformats.org/officeDocument/2006/customXml" ds:itemID="{2445EFF5-9125-4586-9A17-C9D67367BD1E}">
  <ds:schemaRefs>
    <ds:schemaRef ds:uri="ESRI.ArcGIS.Mapping.OfficeIntegration.PowerPointInfo"/>
  </ds:schemaRefs>
</ds:datastoreItem>
</file>

<file path=customXml/itemProps86.xml><?xml version="1.0" encoding="utf-8"?>
<ds:datastoreItem xmlns:ds="http://schemas.openxmlformats.org/officeDocument/2006/customXml" ds:itemID="{39177D40-D384-4FB1-B435-2E4E45B14C58}">
  <ds:schemaRefs>
    <ds:schemaRef ds:uri="ESRI.ArcGIS.Mapping.OfficeIntegration.PowerPointInfo"/>
  </ds:schemaRefs>
</ds:datastoreItem>
</file>

<file path=customXml/itemProps87.xml><?xml version="1.0" encoding="utf-8"?>
<ds:datastoreItem xmlns:ds="http://schemas.openxmlformats.org/officeDocument/2006/customXml" ds:itemID="{46A8F123-CFEC-47C9-ADF5-E8571772F28F}">
  <ds:schemaRefs>
    <ds:schemaRef ds:uri="ESRI.ArcGIS.Mapping.OfficeIntegration.PowerPointInfo"/>
  </ds:schemaRefs>
</ds:datastoreItem>
</file>

<file path=customXml/itemProps88.xml><?xml version="1.0" encoding="utf-8"?>
<ds:datastoreItem xmlns:ds="http://schemas.openxmlformats.org/officeDocument/2006/customXml" ds:itemID="{912ECB2C-17EF-4836-9ACE-1B531DEC0BCE}">
  <ds:schemaRefs>
    <ds:schemaRef ds:uri="ESRI.ArcGIS.Mapping.OfficeIntegration.PowerPointInfo"/>
  </ds:schemaRefs>
</ds:datastoreItem>
</file>

<file path=customXml/itemProps89.xml><?xml version="1.0" encoding="utf-8"?>
<ds:datastoreItem xmlns:ds="http://schemas.openxmlformats.org/officeDocument/2006/customXml" ds:itemID="{9F60C0BA-AF9F-4190-8F4D-8875A035D1FB}">
  <ds:schemaRefs>
    <ds:schemaRef ds:uri="ESRI.ArcGIS.Mapping.OfficeIntegration.PowerPointInfo"/>
  </ds:schemaRefs>
</ds:datastoreItem>
</file>

<file path=customXml/itemProps9.xml><?xml version="1.0" encoding="utf-8"?>
<ds:datastoreItem xmlns:ds="http://schemas.openxmlformats.org/officeDocument/2006/customXml" ds:itemID="{9D24804B-6F06-4455-8D89-4F65E3105C17}">
  <ds:schemaRefs>
    <ds:schemaRef ds:uri="ESRI.ArcGIS.Mapping.OfficeIntegration.PowerPointInfo"/>
  </ds:schemaRefs>
</ds:datastoreItem>
</file>

<file path=customXml/itemProps90.xml><?xml version="1.0" encoding="utf-8"?>
<ds:datastoreItem xmlns:ds="http://schemas.openxmlformats.org/officeDocument/2006/customXml" ds:itemID="{064ABF89-AF86-4C86-AE97-AA5CE0054786}">
  <ds:schemaRefs>
    <ds:schemaRef ds:uri="ESRI.ArcGIS.Mapping.OfficeIntegration.PowerPointInfo"/>
  </ds:schemaRefs>
</ds:datastoreItem>
</file>

<file path=customXml/itemProps91.xml><?xml version="1.0" encoding="utf-8"?>
<ds:datastoreItem xmlns:ds="http://schemas.openxmlformats.org/officeDocument/2006/customXml" ds:itemID="{F002D19D-920B-45E1-8E8B-764CCC3B09BC}">
  <ds:schemaRefs>
    <ds:schemaRef ds:uri="ESRI.ArcGIS.Mapping.OfficeIntegration.PowerPointInfo"/>
  </ds:schemaRefs>
</ds:datastoreItem>
</file>

<file path=customXml/itemProps92.xml><?xml version="1.0" encoding="utf-8"?>
<ds:datastoreItem xmlns:ds="http://schemas.openxmlformats.org/officeDocument/2006/customXml" ds:itemID="{8090BD68-0553-4EAF-A148-F3830202D1B4}">
  <ds:schemaRefs>
    <ds:schemaRef ds:uri="ESRI.ArcGIS.Mapping.OfficeIntegration.PowerPointInfo"/>
  </ds:schemaRefs>
</ds:datastoreItem>
</file>

<file path=customXml/itemProps93.xml><?xml version="1.0" encoding="utf-8"?>
<ds:datastoreItem xmlns:ds="http://schemas.openxmlformats.org/officeDocument/2006/customXml" ds:itemID="{62FF461F-404C-4167-8A71-64E2332FA32D}">
  <ds:schemaRefs>
    <ds:schemaRef ds:uri="ESRI.ArcGIS.Mapping.OfficeIntegration.PowerPointInfo"/>
  </ds:schemaRefs>
</ds:datastoreItem>
</file>

<file path=customXml/itemProps94.xml><?xml version="1.0" encoding="utf-8"?>
<ds:datastoreItem xmlns:ds="http://schemas.openxmlformats.org/officeDocument/2006/customXml" ds:itemID="{DC4BD5B4-21A5-4C75-A641-BF080CD235F0}">
  <ds:schemaRefs>
    <ds:schemaRef ds:uri="ESRI.ArcGIS.Mapping.OfficeIntegration.PowerPointInfo"/>
  </ds:schemaRefs>
</ds:datastoreItem>
</file>

<file path=customXml/itemProps95.xml><?xml version="1.0" encoding="utf-8"?>
<ds:datastoreItem xmlns:ds="http://schemas.openxmlformats.org/officeDocument/2006/customXml" ds:itemID="{7B39446E-9B4C-4437-B904-F3CE7C342400}">
  <ds:schemaRefs>
    <ds:schemaRef ds:uri="ESRI.ArcGIS.Mapping.OfficeIntegration.PowerPointInfo"/>
  </ds:schemaRefs>
</ds:datastoreItem>
</file>

<file path=customXml/itemProps96.xml><?xml version="1.0" encoding="utf-8"?>
<ds:datastoreItem xmlns:ds="http://schemas.openxmlformats.org/officeDocument/2006/customXml" ds:itemID="{330CE486-428A-4A52-A608-CC14DABC39F9}">
  <ds:schemaRefs>
    <ds:schemaRef ds:uri="ESRI.ArcGIS.Mapping.OfficeIntegration.PowerPointInfo"/>
  </ds:schemaRefs>
</ds:datastoreItem>
</file>

<file path=customXml/itemProps97.xml><?xml version="1.0" encoding="utf-8"?>
<ds:datastoreItem xmlns:ds="http://schemas.openxmlformats.org/officeDocument/2006/customXml" ds:itemID="{A8C65C61-3D89-4254-9ECF-2E26928F4237}">
  <ds:schemaRefs>
    <ds:schemaRef ds:uri="ESRI.ArcGIS.Mapping.OfficeIntegration.PowerPointInfo"/>
  </ds:schemaRefs>
</ds:datastoreItem>
</file>

<file path=customXml/itemProps98.xml><?xml version="1.0" encoding="utf-8"?>
<ds:datastoreItem xmlns:ds="http://schemas.openxmlformats.org/officeDocument/2006/customXml" ds:itemID="{A763967F-60D8-403D-8C96-488C81D9A58C}">
  <ds:schemaRefs>
    <ds:schemaRef ds:uri="ESRI.ArcGIS.Mapping.OfficeIntegration.PowerPointInfo"/>
  </ds:schemaRefs>
</ds:datastoreItem>
</file>

<file path=customXml/itemProps99.xml><?xml version="1.0" encoding="utf-8"?>
<ds:datastoreItem xmlns:ds="http://schemas.openxmlformats.org/officeDocument/2006/customXml" ds:itemID="{14C496EB-119B-4523-8CEC-891DB488B924}">
  <ds:schemaRefs>
    <ds:schemaRef ds:uri="ESRI.ArcGIS.Mapping.OfficeIntegration.PowerPointInfo"/>
  </ds:schemaRefs>
</ds:datastoreItem>
</file>

<file path=docProps/app.xml><?xml version="1.0" encoding="utf-8"?>
<Properties xmlns="http://schemas.openxmlformats.org/officeDocument/2006/extended-properties" xmlns:vt="http://schemas.openxmlformats.org/officeDocument/2006/docPropsVTypes">
  <TotalTime>9379</TotalTime>
  <Words>2079</Words>
  <Application>Microsoft Office PowerPoint</Application>
  <PresentationFormat>On-screen Show (4:3)</PresentationFormat>
  <Paragraphs>370</Paragraphs>
  <Slides>57</Slides>
  <Notes>9</Notes>
  <HiddenSlides>0</HiddenSlides>
  <MMClips>0</MMClips>
  <ScaleCrop>false</ScaleCrop>
  <HeadingPairs>
    <vt:vector size="4" baseType="variant">
      <vt:variant>
        <vt:lpstr>Theme</vt:lpstr>
      </vt:variant>
      <vt:variant>
        <vt:i4>16</vt:i4>
      </vt:variant>
      <vt:variant>
        <vt:lpstr>Slide Titles</vt:lpstr>
      </vt:variant>
      <vt:variant>
        <vt:i4>57</vt:i4>
      </vt:variant>
    </vt:vector>
  </HeadingPairs>
  <TitlesOfParts>
    <vt:vector size="73" baseType="lpstr">
      <vt:lpstr>Section slides</vt:lpstr>
      <vt:lpstr>1_Section slides 60</vt:lpstr>
      <vt:lpstr>Content sections</vt:lpstr>
      <vt:lpstr>2_Content slides</vt:lpstr>
      <vt:lpstr>1_Section slides</vt:lpstr>
      <vt:lpstr>1_Content sections</vt:lpstr>
      <vt:lpstr>2_Section slides</vt:lpstr>
      <vt:lpstr>2_Content sections</vt:lpstr>
      <vt:lpstr>3_Section slides</vt:lpstr>
      <vt:lpstr>4_Section slides</vt:lpstr>
      <vt:lpstr>3_Content sections</vt:lpstr>
      <vt:lpstr>Office Theme</vt:lpstr>
      <vt:lpstr>4_Content sections</vt:lpstr>
      <vt:lpstr>5_Content sections</vt:lpstr>
      <vt:lpstr>6_Content sections</vt:lpstr>
      <vt:lpstr>1_Office Theme</vt:lpstr>
      <vt:lpstr>Statewide Geospatial Advisory Council</vt:lpstr>
      <vt:lpstr>AGENDA</vt:lpstr>
      <vt:lpstr>Welcome to the new term!  Introductions </vt:lpstr>
      <vt:lpstr>Approval of June 24 minutes</vt:lpstr>
      <vt:lpstr>New Council Leadership Team</vt:lpstr>
      <vt:lpstr>New Council Leadership Team</vt:lpstr>
      <vt:lpstr>Leadership Team - Roles</vt:lpstr>
      <vt:lpstr>Leadership Team - Roles</vt:lpstr>
      <vt:lpstr>Leadership Team - Roles</vt:lpstr>
      <vt:lpstr>Leadership Team Purpose</vt:lpstr>
      <vt:lpstr>Clarifying the Mission and Role of the Council</vt:lpstr>
      <vt:lpstr>Mission and Role of GAC</vt:lpstr>
      <vt:lpstr>Mission and Role of GAC</vt:lpstr>
      <vt:lpstr>Mission and Role of GAC</vt:lpstr>
      <vt:lpstr>SWGAC Legislation</vt:lpstr>
      <vt:lpstr>SWGAC Mission</vt:lpstr>
      <vt:lpstr>SWGAC Guiding Principles</vt:lpstr>
      <vt:lpstr>SWGAC Mission – concept language</vt:lpstr>
      <vt:lpstr>SWGAC Mission</vt:lpstr>
      <vt:lpstr>Role of Committees and Workgroups</vt:lpstr>
      <vt:lpstr>Committees and Workgroups</vt:lpstr>
      <vt:lpstr>Committees and Workgroups</vt:lpstr>
      <vt:lpstr>Committees and Workgroups</vt:lpstr>
      <vt:lpstr>Current Geospatial Governance</vt:lpstr>
      <vt:lpstr>Committees and Workgroups</vt:lpstr>
      <vt:lpstr>30 minutes…</vt:lpstr>
      <vt:lpstr>Legislative Update</vt:lpstr>
      <vt:lpstr>Legislative happenings related to GIS</vt:lpstr>
      <vt:lpstr>Status – Buffer Strips Along Public Waters</vt:lpstr>
      <vt:lpstr>Legislation - Water Quality Improvement</vt:lpstr>
      <vt:lpstr>Legislation - Water Quality Improvement</vt:lpstr>
      <vt:lpstr>Minnesota Parks and Trails</vt:lpstr>
      <vt:lpstr>Minnesota Parks and Trails</vt:lpstr>
      <vt:lpstr>PowerPoint Presentation</vt:lpstr>
      <vt:lpstr>Preparing for the 2016 Legislative Session</vt:lpstr>
      <vt:lpstr>Updates on major initiatives </vt:lpstr>
      <vt:lpstr>Next Generation 9-1-1 GIS Project Status Update 9/22/2015 Adam Iten, MnGeo</vt:lpstr>
      <vt:lpstr>Current Tasks</vt:lpstr>
      <vt:lpstr>PSAP RFI – Summary Report</vt:lpstr>
      <vt:lpstr>Initial NG9-1-1 GIS Data Collection</vt:lpstr>
      <vt:lpstr>NG9-1-1 GIS Data Assessment and Preparation</vt:lpstr>
      <vt:lpstr>Minnesota NG9-1-1 GIS Standards</vt:lpstr>
      <vt:lpstr>Communication Plan</vt:lpstr>
      <vt:lpstr>Aerial Imagery Master Services Contract</vt:lpstr>
      <vt:lpstr>Address Points</vt:lpstr>
      <vt:lpstr>Parcels</vt:lpstr>
      <vt:lpstr>Status of current effort…. </vt:lpstr>
      <vt:lpstr>DCDATS +</vt:lpstr>
      <vt:lpstr>Next Steps</vt:lpstr>
      <vt:lpstr>PowerPoint Presentation</vt:lpstr>
      <vt:lpstr>Conference Updates</vt:lpstr>
      <vt:lpstr>Big take-aways from the FOSS4G Big Bang!</vt:lpstr>
      <vt:lpstr>PowerPoint Presentation</vt:lpstr>
      <vt:lpstr>NACIS – Conference and Annual Meeting</vt:lpstr>
      <vt:lpstr>La Crosse GIS Conference – May 2016 </vt:lpstr>
      <vt:lpstr>Announcements or other business</vt:lpstr>
      <vt:lpstr>Adjourn…  Next meeting dates:  December 2, 2015 March 2, 2016 June 1, 2016</vt:lpstr>
    </vt:vector>
  </TitlesOfParts>
  <Company>Office of Enterprise Technology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Release 1 User Feedback Session slides</dc:title>
  <dc:creator>Daniel Ross</dc:creator>
  <cp:lastModifiedBy>Nancy Rader</cp:lastModifiedBy>
  <cp:revision>682</cp:revision>
  <cp:lastPrinted>2014-02-25T19:06:32Z</cp:lastPrinted>
  <dcterms:created xsi:type="dcterms:W3CDTF">2012-09-24T11:48:01Z</dcterms:created>
  <dcterms:modified xsi:type="dcterms:W3CDTF">2015-09-24T15:16:03Z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0x010100030987E932602A489ECA084A1B4EE692</vt:lpwstr>
  </property>
</Properties>
</file>